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808CF-20B3-4BBF-A989-D06DD43EF90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4C797-78BB-4CD3-BCC5-E8FB006F5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i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i2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i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i2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i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i2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i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i2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i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i2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i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i2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ac35bef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ac35bef0_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Video-Omit if not in class.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i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i26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i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i2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89C7-A7D6-436A-A110-561B48F2A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6B13-8EFD-4810-B594-7F3F051B1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9EC5-AABF-4577-801D-814620F4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305F-E2CF-4678-A065-97064025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380D7-4589-4135-8EAC-AEC2798B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A6D0-E714-4722-96A9-7205FAAC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490BF-B3C7-4685-BCA5-BC0F8CA43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F4726-61AC-4BFB-A75C-92361BFE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1E43-BC2D-423D-84DF-BA5C6932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8F037-2EE7-4E0C-B7A2-DAAB18DB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7957A-F72E-4E37-AE29-D5678B8C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5ECA6-AB97-4044-AB36-925F0B829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90A38-498F-4059-AA50-525DD3DC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4F47-617D-49E6-B46C-3F7C332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0DC4-7858-4664-B0D7-F8977A18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2D7D-42B2-4BD6-BF30-8BA77633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053F-BCAA-4F8D-9753-A6C83256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3CC3-CDDE-45C4-899D-8739B20B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278E8-6AF8-4C98-840C-BF73DBB7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3CF4-7B5F-4A04-936A-DE047911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FEE0-6C29-499C-9750-EA2D50DE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EDBCD-899A-4A26-86F1-17F58E6B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DD44D-6657-4BF3-BC1C-01CC594B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C89DC-7E4C-406B-A42D-672302DD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AA6C8-0877-4664-AC6E-20DF0588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2D1F-DD46-4137-B498-EC185AD0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8E4D-35C1-4506-A172-D4E6F8101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D93BC-2C69-413E-9106-FDD26A8E7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F0426-8FF2-4047-A330-67F4902E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3E78B-08F7-4DD3-A4E7-18CDEEE2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1ED97-CAB1-42D0-B4AA-DF4C8832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A101-550E-419A-A47F-C8C30F15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43375-254A-4836-9585-1ABEA6B3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5279F-70BA-4FAA-8B70-C0D060945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AB435-AA3B-41FE-9CE1-BF8E33BC1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949BD-6A7F-4189-AD4D-F52DEA111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27D47-8A51-4F38-88C9-AD135A1E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5ACCA-510A-45E8-9B66-7E52063A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AC857-0681-4043-9F73-08635450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1FD2-0388-44DB-BD47-7D2C2B8B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6492D-133F-4106-B6D1-1C533903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D8E2-A464-4174-B34D-3D57FC2B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E1F65-F7A0-4E23-8E0D-5826507D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5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3E94A-EE79-4889-86F4-F3E398F2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1CAE-1768-4620-9B27-1372E81F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3FDDC-6545-4ED9-809D-3C65B7F7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969E-CF50-40A2-8B74-46FF2F8E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E5C8-C1BD-4772-9909-9F00101C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67BDB-9A3E-4659-9897-F94EACD58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01F1-69F0-4DFF-92AE-82C938E2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D2964-3994-4276-87A3-C16AD15D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1EA8-DCA3-4112-8D2E-16B55AA4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C3D0-0D29-4944-AA02-44CAE0FE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55312-3059-4A9D-BA6A-3E80C4648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046A4-2954-4E31-B42A-C45454C34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CB0E7-28B4-4DD6-AEBA-6E2F4BE3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C2DA0-A1D4-4955-8BFF-653E6CBA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05FF1-681D-4C8B-8FE6-355F6524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73AAD-D033-4917-BA9D-A9A7FFFF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AC9F1-80B3-4160-9E86-2A084511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4E84-E687-4332-9CC7-FDAEC98E3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67D7-7D4C-4C43-9226-F8AA6C60A9F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06387-673D-404F-8EA1-7D26BB7D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D7B1-B7CA-4731-BCFB-A847252E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CC3A-0213-452F-9D0A-626A09C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3TFB0wOI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1965293" y="317925"/>
            <a:ext cx="6584850" cy="91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</a:pPr>
            <a:r>
              <a:rPr lang="en-US" sz="4392"/>
              <a:t>E. </a:t>
            </a:r>
            <a:r>
              <a:rPr lang="en-US" sz="439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Tissue (</a:t>
            </a:r>
            <a:r>
              <a:rPr lang="en-US" sz="4392"/>
              <a:t>Osseous</a:t>
            </a:r>
            <a:r>
              <a:rPr lang="en-US" sz="439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60" y="1333485"/>
            <a:ext cx="6381743" cy="5172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>
            <a:spLocks noGrp="1"/>
          </p:cNvSpPr>
          <p:nvPr>
            <p:ph type="title"/>
          </p:nvPr>
        </p:nvSpPr>
        <p:spPr>
          <a:xfrm>
            <a:off x="2031983" y="196830"/>
            <a:ext cx="4732650" cy="83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/>
              <a:t>F. </a:t>
            </a: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Tissue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785" y="1076310"/>
            <a:ext cx="6838943" cy="5467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357" y="581806"/>
            <a:ext cx="8713844" cy="588536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9"/>
          <p:cNvSpPr txBox="1">
            <a:spLocks noGrp="1"/>
          </p:cNvSpPr>
          <p:nvPr>
            <p:ph type="title"/>
          </p:nvPr>
        </p:nvSpPr>
        <p:spPr>
          <a:xfrm>
            <a:off x="2073270" y="320670"/>
            <a:ext cx="8114018" cy="1119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Tissue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9"/>
          <p:cNvSpPr txBox="1"/>
          <p:nvPr/>
        </p:nvSpPr>
        <p:spPr>
          <a:xfrm>
            <a:off x="8148360" y="742140"/>
            <a:ext cx="1855440" cy="69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160" b="1"/>
              <a:t>STRIATED</a:t>
            </a:r>
            <a:endParaRPr sz="2160" b="1"/>
          </a:p>
        </p:txBody>
      </p:sp>
      <p:cxnSp>
        <p:nvCxnSpPr>
          <p:cNvPr id="339" name="Google Shape;339;p49"/>
          <p:cNvCxnSpPr/>
          <p:nvPr/>
        </p:nvCxnSpPr>
        <p:spPr>
          <a:xfrm flipH="1">
            <a:off x="9075990" y="1126958"/>
            <a:ext cx="378000" cy="313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>
            <a:spLocks noGrp="1"/>
          </p:cNvSpPr>
          <p:nvPr>
            <p:ph type="title"/>
          </p:nvPr>
        </p:nvSpPr>
        <p:spPr>
          <a:xfrm>
            <a:off x="2073270" y="320670"/>
            <a:ext cx="8114018" cy="111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Cardiac muscle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785" y="1523993"/>
            <a:ext cx="5838818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>
            <a:spLocks noGrp="1"/>
          </p:cNvSpPr>
          <p:nvPr>
            <p:ph type="title"/>
          </p:nvPr>
        </p:nvSpPr>
        <p:spPr>
          <a:xfrm>
            <a:off x="2073270" y="320670"/>
            <a:ext cx="8114018" cy="111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Skeletal muscle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2700"/>
              <a:t>(striated)</a:t>
            </a:r>
            <a:endParaRPr sz="2700"/>
          </a:p>
        </p:txBody>
      </p:sp>
      <p:pic>
        <p:nvPicPr>
          <p:cNvPr id="351" name="Google Shape;3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645" y="1712025"/>
            <a:ext cx="5962635" cy="453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2"/>
          <p:cNvSpPr txBox="1">
            <a:spLocks noGrp="1"/>
          </p:cNvSpPr>
          <p:nvPr>
            <p:ph type="title"/>
          </p:nvPr>
        </p:nvSpPr>
        <p:spPr>
          <a:xfrm>
            <a:off x="2073270" y="320670"/>
            <a:ext cx="8114018" cy="111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Smooth muscle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68" y="1600200"/>
            <a:ext cx="6038843" cy="453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3" descr="How do you make a working human heart? Scientists can turn stem cells into  beating heart ..." title="The heart makers - YouTub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3245" y="250650"/>
            <a:ext cx="6264856" cy="469865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 txBox="1"/>
          <p:nvPr/>
        </p:nvSpPr>
        <p:spPr>
          <a:xfrm>
            <a:off x="1605765" y="5232938"/>
            <a:ext cx="8994240" cy="12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1620"/>
              <a:t>Vocabulary:    </a:t>
            </a:r>
            <a:r>
              <a:rPr lang="en-US"/>
              <a:t>Scaffolding   |  Decellularization  |    Matrix  |   Collagen  |   Antigens  |  Graft  </a:t>
            </a:r>
            <a:endParaRPr/>
          </a:p>
          <a:p>
            <a:endParaRPr sz="1620"/>
          </a:p>
          <a:p>
            <a:r>
              <a:rPr lang="en-US"/>
              <a:t>What is the purpose of this technology?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>
            <a:spLocks noGrp="1"/>
          </p:cNvSpPr>
          <p:nvPr>
            <p:ph type="title"/>
          </p:nvPr>
        </p:nvSpPr>
        <p:spPr>
          <a:xfrm>
            <a:off x="1675695" y="97020"/>
            <a:ext cx="8114040" cy="83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 Tissue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73" y="1047578"/>
            <a:ext cx="5640458" cy="564045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4"/>
          <p:cNvSpPr txBox="1"/>
          <p:nvPr/>
        </p:nvSpPr>
        <p:spPr>
          <a:xfrm>
            <a:off x="8083830" y="745425"/>
            <a:ext cx="2373030" cy="45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noAutofit/>
          </a:bodyPr>
          <a:lstStyle/>
          <a:p>
            <a:r>
              <a:rPr lang="en-US" sz="2700" b="1" dirty="0"/>
              <a:t>Neurons</a:t>
            </a:r>
            <a:r>
              <a:rPr lang="en-US" sz="2700" dirty="0"/>
              <a:t> - transmit signals </a:t>
            </a:r>
            <a:endParaRPr sz="2700" dirty="0"/>
          </a:p>
          <a:p>
            <a:endParaRPr sz="2700" dirty="0"/>
          </a:p>
          <a:p>
            <a:r>
              <a:rPr lang="en-US" sz="2700" dirty="0"/>
              <a:t>( Axons &amp; Dendrites )</a:t>
            </a:r>
            <a:endParaRPr sz="2700" dirty="0"/>
          </a:p>
          <a:p>
            <a:endParaRPr sz="2700" dirty="0"/>
          </a:p>
          <a:p>
            <a:endParaRPr sz="2700" dirty="0"/>
          </a:p>
          <a:p>
            <a:r>
              <a:rPr lang="en-US" sz="2700" b="1" dirty="0"/>
              <a:t>Neuroglia</a:t>
            </a:r>
            <a:r>
              <a:rPr lang="en-US" sz="2700" dirty="0"/>
              <a:t> - support cells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DRAW ME</a:t>
            </a:r>
            <a:endParaRPr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>
            <a:spLocks noGrp="1"/>
          </p:cNvSpPr>
          <p:nvPr>
            <p:ph type="title"/>
          </p:nvPr>
        </p:nvSpPr>
        <p:spPr>
          <a:xfrm>
            <a:off x="2074665" y="93465"/>
            <a:ext cx="8114018" cy="111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" tIns="34290" rIns="34290" bIns="34290" anchor="ctr" anchorCtr="0">
            <a:no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</a:pPr>
            <a:r>
              <a:rPr lang="en-US" sz="4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Nervous tissue (spinal cord)</a:t>
            </a:r>
            <a:endParaRPr sz="43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945" y="1282185"/>
            <a:ext cx="7048485" cy="52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050" y="1194098"/>
            <a:ext cx="3556868" cy="15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E. Bone Tissue (Osseous)</vt:lpstr>
      <vt:lpstr>F. Blood Tissue</vt:lpstr>
      <vt:lpstr>Muscle Tissue</vt:lpstr>
      <vt:lpstr>Cardiac muscle</vt:lpstr>
      <vt:lpstr>Skeletal muscle (striated)</vt:lpstr>
      <vt:lpstr>Smooth muscle</vt:lpstr>
      <vt:lpstr>PowerPoint Presentation</vt:lpstr>
      <vt:lpstr>Nerve Tissue</vt:lpstr>
      <vt:lpstr>Nervous tissue (spinal cord)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Bone Tissue (Osseous)</dc:title>
  <dc:creator>Lyndsey Norton</dc:creator>
  <cp:lastModifiedBy>Lyndsey Norton</cp:lastModifiedBy>
  <cp:revision>1</cp:revision>
  <dcterms:created xsi:type="dcterms:W3CDTF">2018-11-07T16:01:08Z</dcterms:created>
  <dcterms:modified xsi:type="dcterms:W3CDTF">2018-11-07T16:01:18Z</dcterms:modified>
</cp:coreProperties>
</file>