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0160000" cy="7620000"/>
  <p:notesSz cx="7620000" cy="10160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1" d="100"/>
          <a:sy n="41" d="100"/>
        </p:scale>
        <p:origin x="66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70250" y="762000"/>
            <a:ext cx="5080250" cy="3810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62000" y="4826000"/>
            <a:ext cx="6096000" cy="45720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
        <p:cNvGrpSpPr/>
        <p:nvPr/>
      </p:nvGrpSpPr>
      <p:grpSpPr>
        <a:xfrm>
          <a:off x="0" y="0"/>
          <a:ext cx="0" cy="0"/>
          <a:chOff x="0" y="0"/>
          <a:chExt cx="0" cy="0"/>
        </a:xfrm>
      </p:grpSpPr>
      <p:sp>
        <p:nvSpPr>
          <p:cNvPr id="20" name="Google Shape;20;i0:notes"/>
          <p:cNvSpPr>
            <a:spLocks noGrp="1" noRot="1" noChangeAspect="1"/>
          </p:cNvSpPr>
          <p:nvPr>
            <p:ph type="sldImg" idx="2"/>
          </p:nvPr>
        </p:nvSpPr>
        <p:spPr>
          <a:xfrm>
            <a:off x="1270250" y="762000"/>
            <a:ext cx="508025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 name="Google Shape;21;i0: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i62:notes"/>
          <p:cNvSpPr>
            <a:spLocks noGrp="1" noRot="1" noChangeAspect="1"/>
          </p:cNvSpPr>
          <p:nvPr>
            <p:ph type="sldImg" idx="2"/>
          </p:nvPr>
        </p:nvSpPr>
        <p:spPr>
          <a:xfrm>
            <a:off x="1270250" y="762000"/>
            <a:ext cx="508025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i62: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i69:notes"/>
          <p:cNvSpPr>
            <a:spLocks noGrp="1" noRot="1" noChangeAspect="1"/>
          </p:cNvSpPr>
          <p:nvPr>
            <p:ph type="sldImg" idx="2"/>
          </p:nvPr>
        </p:nvSpPr>
        <p:spPr>
          <a:xfrm>
            <a:off x="1270250" y="762000"/>
            <a:ext cx="508025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i69: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i73:notes"/>
          <p:cNvSpPr>
            <a:spLocks noGrp="1" noRot="1" noChangeAspect="1"/>
          </p:cNvSpPr>
          <p:nvPr>
            <p:ph type="sldImg" idx="2"/>
          </p:nvPr>
        </p:nvSpPr>
        <p:spPr>
          <a:xfrm>
            <a:off x="1270250" y="762000"/>
            <a:ext cx="508025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i73: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i79:notes"/>
          <p:cNvSpPr>
            <a:spLocks noGrp="1" noRot="1" noChangeAspect="1"/>
          </p:cNvSpPr>
          <p:nvPr>
            <p:ph type="sldImg" idx="2"/>
          </p:nvPr>
        </p:nvSpPr>
        <p:spPr>
          <a:xfrm>
            <a:off x="1270250" y="762000"/>
            <a:ext cx="508025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i79: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i84:notes"/>
          <p:cNvSpPr>
            <a:spLocks noGrp="1" noRot="1" noChangeAspect="1"/>
          </p:cNvSpPr>
          <p:nvPr>
            <p:ph type="sldImg" idx="2"/>
          </p:nvPr>
        </p:nvSpPr>
        <p:spPr>
          <a:xfrm>
            <a:off x="1270000" y="762000"/>
            <a:ext cx="50800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i84: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i89:notes"/>
          <p:cNvSpPr>
            <a:spLocks noGrp="1" noRot="1" noChangeAspect="1"/>
          </p:cNvSpPr>
          <p:nvPr>
            <p:ph type="sldImg" idx="2"/>
          </p:nvPr>
        </p:nvSpPr>
        <p:spPr>
          <a:xfrm>
            <a:off x="1270250" y="762000"/>
            <a:ext cx="508025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i89: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Google Shape;27;i6:notes"/>
          <p:cNvSpPr>
            <a:spLocks noGrp="1" noRot="1" noChangeAspect="1"/>
          </p:cNvSpPr>
          <p:nvPr>
            <p:ph type="sldImg" idx="2"/>
          </p:nvPr>
        </p:nvSpPr>
        <p:spPr>
          <a:xfrm>
            <a:off x="1270250" y="762000"/>
            <a:ext cx="508025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 name="Google Shape;28;i6: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i11:notes"/>
          <p:cNvSpPr>
            <a:spLocks noGrp="1" noRot="1" noChangeAspect="1"/>
          </p:cNvSpPr>
          <p:nvPr>
            <p:ph type="sldImg" idx="2"/>
          </p:nvPr>
        </p:nvSpPr>
        <p:spPr>
          <a:xfrm>
            <a:off x="1270250" y="762000"/>
            <a:ext cx="508025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 name="Google Shape;34;i11: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i20:notes"/>
          <p:cNvSpPr>
            <a:spLocks noGrp="1" noRot="1" noChangeAspect="1"/>
          </p:cNvSpPr>
          <p:nvPr>
            <p:ph type="sldImg" idx="2"/>
          </p:nvPr>
        </p:nvSpPr>
        <p:spPr>
          <a:xfrm>
            <a:off x="1270250" y="762000"/>
            <a:ext cx="508025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 name="Google Shape;44;i20: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i28:notes"/>
          <p:cNvSpPr>
            <a:spLocks noGrp="1" noRot="1" noChangeAspect="1"/>
          </p:cNvSpPr>
          <p:nvPr>
            <p:ph type="sldImg" idx="2"/>
          </p:nvPr>
        </p:nvSpPr>
        <p:spPr>
          <a:xfrm>
            <a:off x="1270250" y="762000"/>
            <a:ext cx="508025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i28: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i35:notes"/>
          <p:cNvSpPr>
            <a:spLocks noGrp="1" noRot="1" noChangeAspect="1"/>
          </p:cNvSpPr>
          <p:nvPr>
            <p:ph type="sldImg" idx="2"/>
          </p:nvPr>
        </p:nvSpPr>
        <p:spPr>
          <a:xfrm>
            <a:off x="1270250" y="762000"/>
            <a:ext cx="508025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i35: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i43:notes"/>
          <p:cNvSpPr>
            <a:spLocks noGrp="1" noRot="1" noChangeAspect="1"/>
          </p:cNvSpPr>
          <p:nvPr>
            <p:ph type="sldImg" idx="2"/>
          </p:nvPr>
        </p:nvSpPr>
        <p:spPr>
          <a:xfrm>
            <a:off x="1270250" y="762000"/>
            <a:ext cx="508025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i43: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i48:notes"/>
          <p:cNvSpPr>
            <a:spLocks noGrp="1" noRot="1" noChangeAspect="1"/>
          </p:cNvSpPr>
          <p:nvPr>
            <p:ph type="sldImg" idx="2"/>
          </p:nvPr>
        </p:nvSpPr>
        <p:spPr>
          <a:xfrm>
            <a:off x="1270000" y="762000"/>
            <a:ext cx="50800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i48: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67" b="0" i="0" u="none" strike="noStrike" dirty="0">
                <a:solidFill>
                  <a:srgbClr val="000000"/>
                </a:solidFill>
                <a:effectLst/>
                <a:latin typeface="Arial" panose="020B0604020202020204" pitchFamily="34" charset="0"/>
              </a:rPr>
              <a:t>AB is universal acceptor because there are no antibodies; O is universal donor because of Anti-A and Anti-B present</a:t>
            </a:r>
            <a:endParaRPr sz="1466"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i56:notes"/>
          <p:cNvSpPr>
            <a:spLocks noGrp="1" noRot="1" noChangeAspect="1"/>
          </p:cNvSpPr>
          <p:nvPr>
            <p:ph type="sldImg" idx="2"/>
          </p:nvPr>
        </p:nvSpPr>
        <p:spPr>
          <a:xfrm>
            <a:off x="1270250" y="762000"/>
            <a:ext cx="508025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i56: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3"/>
          <p:cNvSpPr txBox="1">
            <a:spLocks noGrp="1"/>
          </p:cNvSpPr>
          <p:nvPr>
            <p:ph type="ctrTitle"/>
          </p:nvPr>
        </p:nvSpPr>
        <p:spPr>
          <a:xfrm>
            <a:off x="914400" y="3048000"/>
            <a:ext cx="8331200" cy="1219200"/>
          </a:xfrm>
          <a:prstGeom prst="rect">
            <a:avLst/>
          </a:prstGeom>
          <a:noFill/>
          <a:ln>
            <a:noFill/>
          </a:ln>
        </p:spPr>
        <p:txBody>
          <a:bodyPr spcFirstLastPara="1" wrap="square" lIns="91425" tIns="91425" rIns="91425" bIns="91425" anchor="t" anchorCtr="0"/>
          <a:lstStyle>
            <a:lvl1pPr lvl="0" algn="ctr">
              <a:spcBef>
                <a:spcPts val="0"/>
              </a:spcBef>
              <a:spcAft>
                <a:spcPts val="0"/>
              </a:spcAft>
              <a:buSzPts val="4800"/>
              <a:buChar char="●"/>
              <a:defRPr sz="4800"/>
            </a:lvl1pPr>
            <a:lvl2pPr lvl="1" algn="ctr">
              <a:spcBef>
                <a:spcPts val="0"/>
              </a:spcBef>
              <a:spcAft>
                <a:spcPts val="0"/>
              </a:spcAft>
              <a:buSzPts val="4800"/>
              <a:buChar char="○"/>
              <a:defRPr sz="4800"/>
            </a:lvl2pPr>
            <a:lvl3pPr lvl="2" algn="ctr">
              <a:spcBef>
                <a:spcPts val="0"/>
              </a:spcBef>
              <a:spcAft>
                <a:spcPts val="0"/>
              </a:spcAft>
              <a:buSzPts val="4800"/>
              <a:buChar char="■"/>
              <a:defRPr sz="4800"/>
            </a:lvl3pPr>
            <a:lvl4pPr lvl="3" algn="ctr">
              <a:spcBef>
                <a:spcPts val="0"/>
              </a:spcBef>
              <a:spcAft>
                <a:spcPts val="0"/>
              </a:spcAft>
              <a:buSzPts val="4800"/>
              <a:buChar char="●"/>
              <a:defRPr sz="4800"/>
            </a:lvl4pPr>
            <a:lvl5pPr lvl="4" algn="ctr">
              <a:spcBef>
                <a:spcPts val="0"/>
              </a:spcBef>
              <a:spcAft>
                <a:spcPts val="0"/>
              </a:spcAft>
              <a:buSzPts val="4800"/>
              <a:buChar char="○"/>
              <a:defRPr sz="4800"/>
            </a:lvl5pPr>
            <a:lvl6pPr lvl="5" algn="ctr">
              <a:spcBef>
                <a:spcPts val="0"/>
              </a:spcBef>
              <a:spcAft>
                <a:spcPts val="0"/>
              </a:spcAft>
              <a:buSzPts val="4800"/>
              <a:buChar char="■"/>
              <a:defRPr sz="4800"/>
            </a:lvl6pPr>
            <a:lvl7pPr lvl="6" algn="ctr">
              <a:spcBef>
                <a:spcPts val="0"/>
              </a:spcBef>
              <a:spcAft>
                <a:spcPts val="0"/>
              </a:spcAft>
              <a:buSzPts val="4800"/>
              <a:buChar char="●"/>
              <a:defRPr sz="4800"/>
            </a:lvl7pPr>
            <a:lvl8pPr lvl="7" algn="ctr">
              <a:spcBef>
                <a:spcPts val="0"/>
              </a:spcBef>
              <a:spcAft>
                <a:spcPts val="0"/>
              </a:spcAft>
              <a:buSzPts val="4800"/>
              <a:buChar char="○"/>
              <a:defRPr sz="4800"/>
            </a:lvl8pPr>
            <a:lvl9pPr lvl="8" algn="ctr">
              <a:spcBef>
                <a:spcPts val="0"/>
              </a:spcBef>
              <a:spcAft>
                <a:spcPts val="0"/>
              </a:spcAft>
              <a:buSzPts val="4800"/>
              <a:buChar char="■"/>
              <a:defRPr sz="4800"/>
            </a:lvl9pPr>
          </a:lstStyle>
          <a:p>
            <a:endParaRPr/>
          </a:p>
        </p:txBody>
      </p:sp>
      <p:sp>
        <p:nvSpPr>
          <p:cNvPr id="9" name="Google Shape;9;p3"/>
          <p:cNvSpPr txBox="1">
            <a:spLocks noGrp="1"/>
          </p:cNvSpPr>
          <p:nvPr>
            <p:ph type="subTitle" idx="1"/>
          </p:nvPr>
        </p:nvSpPr>
        <p:spPr>
          <a:xfrm>
            <a:off x="1828800" y="4572000"/>
            <a:ext cx="6502400" cy="914400"/>
          </a:xfrm>
          <a:prstGeom prst="rect">
            <a:avLst/>
          </a:prstGeom>
          <a:noFill/>
          <a:ln>
            <a:noFill/>
          </a:ln>
        </p:spPr>
        <p:txBody>
          <a:bodyPr spcFirstLastPara="1" wrap="square" lIns="91425" tIns="91425" rIns="91425" bIns="91425" anchor="t" anchorCtr="0"/>
          <a:lstStyle>
            <a:lvl1pPr lvl="0" algn="ctr">
              <a:spcBef>
                <a:spcPts val="0"/>
              </a:spcBef>
              <a:spcAft>
                <a:spcPts val="0"/>
              </a:spcAft>
              <a:buSzPts val="3200"/>
              <a:buChar char="●"/>
              <a:defRPr sz="3200"/>
            </a:lvl1pPr>
            <a:lvl2pPr lvl="1" algn="ctr">
              <a:spcBef>
                <a:spcPts val="0"/>
              </a:spcBef>
              <a:spcAft>
                <a:spcPts val="0"/>
              </a:spcAft>
              <a:buSzPts val="3200"/>
              <a:buChar char="○"/>
              <a:defRPr sz="3200"/>
            </a:lvl2pPr>
            <a:lvl3pPr lvl="2" algn="ctr">
              <a:spcBef>
                <a:spcPts val="0"/>
              </a:spcBef>
              <a:spcAft>
                <a:spcPts val="0"/>
              </a:spcAft>
              <a:buSzPts val="3200"/>
              <a:buChar char="■"/>
              <a:defRPr sz="3200"/>
            </a:lvl3pPr>
            <a:lvl4pPr lvl="3" algn="ctr">
              <a:spcBef>
                <a:spcPts val="0"/>
              </a:spcBef>
              <a:spcAft>
                <a:spcPts val="0"/>
              </a:spcAft>
              <a:buSzPts val="3200"/>
              <a:buChar char="●"/>
              <a:defRPr sz="3200"/>
            </a:lvl4pPr>
            <a:lvl5pPr lvl="4" algn="ctr">
              <a:spcBef>
                <a:spcPts val="0"/>
              </a:spcBef>
              <a:spcAft>
                <a:spcPts val="0"/>
              </a:spcAft>
              <a:buSzPts val="3200"/>
              <a:buChar char="○"/>
              <a:defRPr sz="3200"/>
            </a:lvl5pPr>
            <a:lvl6pPr lvl="5" algn="ctr">
              <a:spcBef>
                <a:spcPts val="0"/>
              </a:spcBef>
              <a:spcAft>
                <a:spcPts val="0"/>
              </a:spcAft>
              <a:buSzPts val="3200"/>
              <a:buChar char="■"/>
              <a:defRPr sz="3200"/>
            </a:lvl6pPr>
            <a:lvl7pPr lvl="6" algn="ctr">
              <a:spcBef>
                <a:spcPts val="0"/>
              </a:spcBef>
              <a:spcAft>
                <a:spcPts val="0"/>
              </a:spcAft>
              <a:buSzPts val="3200"/>
              <a:buChar char="●"/>
              <a:defRPr sz="3200"/>
            </a:lvl7pPr>
            <a:lvl8pPr lvl="7" algn="ctr">
              <a:spcBef>
                <a:spcPts val="0"/>
              </a:spcBef>
              <a:spcAft>
                <a:spcPts val="0"/>
              </a:spcAft>
              <a:buSzPts val="3200"/>
              <a:buChar char="○"/>
              <a:defRPr sz="3200"/>
            </a:lvl8pPr>
            <a:lvl9pPr lvl="8" algn="ctr">
              <a:spcBef>
                <a:spcPts val="0"/>
              </a:spcBef>
              <a:spcAft>
                <a:spcPts val="0"/>
              </a:spcAft>
              <a:buSzPts val="3200"/>
              <a:buChar char="■"/>
              <a:defRPr sz="32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
        <p:cNvGrpSpPr/>
        <p:nvPr/>
      </p:nvGrpSpPr>
      <p:grpSpPr>
        <a:xfrm>
          <a:off x="0" y="0"/>
          <a:ext cx="0" cy="0"/>
          <a:chOff x="0" y="0"/>
          <a:chExt cx="0" cy="0"/>
        </a:xfrm>
      </p:grpSpPr>
      <p:sp>
        <p:nvSpPr>
          <p:cNvPr id="11" name="Google Shape;11;p4"/>
          <p:cNvSpPr txBox="1">
            <a:spLocks noGrp="1"/>
          </p:cNvSpPr>
          <p:nvPr>
            <p:ph type="title"/>
          </p:nvPr>
        </p:nvSpPr>
        <p:spPr>
          <a:xfrm>
            <a:off x="304800" y="304800"/>
            <a:ext cx="9550400" cy="914400"/>
          </a:xfrm>
          <a:prstGeom prst="rect">
            <a:avLst/>
          </a:prstGeom>
          <a:noFill/>
          <a:ln>
            <a:noFill/>
          </a:ln>
        </p:spPr>
        <p:txBody>
          <a:bodyPr spcFirstLastPara="1" wrap="square" lIns="91425" tIns="91425" rIns="91425" bIns="91425" anchor="t" anchorCtr="0"/>
          <a:lstStyle>
            <a:lvl1pPr lvl="0">
              <a:spcBef>
                <a:spcPts val="0"/>
              </a:spcBef>
              <a:spcAft>
                <a:spcPts val="0"/>
              </a:spcAft>
              <a:buSzPts val="4267"/>
              <a:buChar char="●"/>
              <a:defRPr sz="4266"/>
            </a:lvl1pPr>
            <a:lvl2pPr lvl="1">
              <a:spcBef>
                <a:spcPts val="0"/>
              </a:spcBef>
              <a:spcAft>
                <a:spcPts val="0"/>
              </a:spcAft>
              <a:buSzPts val="4267"/>
              <a:buChar char="○"/>
              <a:defRPr sz="4266"/>
            </a:lvl2pPr>
            <a:lvl3pPr lvl="2">
              <a:spcBef>
                <a:spcPts val="0"/>
              </a:spcBef>
              <a:spcAft>
                <a:spcPts val="0"/>
              </a:spcAft>
              <a:buSzPts val="4267"/>
              <a:buChar char="■"/>
              <a:defRPr sz="4266"/>
            </a:lvl3pPr>
            <a:lvl4pPr lvl="3">
              <a:spcBef>
                <a:spcPts val="0"/>
              </a:spcBef>
              <a:spcAft>
                <a:spcPts val="0"/>
              </a:spcAft>
              <a:buSzPts val="4267"/>
              <a:buChar char="●"/>
              <a:defRPr sz="4266"/>
            </a:lvl4pPr>
            <a:lvl5pPr lvl="4">
              <a:spcBef>
                <a:spcPts val="0"/>
              </a:spcBef>
              <a:spcAft>
                <a:spcPts val="0"/>
              </a:spcAft>
              <a:buSzPts val="4267"/>
              <a:buChar char="○"/>
              <a:defRPr sz="4266"/>
            </a:lvl5pPr>
            <a:lvl6pPr lvl="5">
              <a:spcBef>
                <a:spcPts val="0"/>
              </a:spcBef>
              <a:spcAft>
                <a:spcPts val="0"/>
              </a:spcAft>
              <a:buSzPts val="4267"/>
              <a:buChar char="■"/>
              <a:defRPr sz="4266"/>
            </a:lvl6pPr>
            <a:lvl7pPr lvl="6">
              <a:spcBef>
                <a:spcPts val="0"/>
              </a:spcBef>
              <a:spcAft>
                <a:spcPts val="0"/>
              </a:spcAft>
              <a:buSzPts val="4267"/>
              <a:buChar char="●"/>
              <a:defRPr sz="4266"/>
            </a:lvl7pPr>
            <a:lvl8pPr lvl="7">
              <a:spcBef>
                <a:spcPts val="0"/>
              </a:spcBef>
              <a:spcAft>
                <a:spcPts val="0"/>
              </a:spcAft>
              <a:buSzPts val="4267"/>
              <a:buChar char="○"/>
              <a:defRPr sz="4266"/>
            </a:lvl8pPr>
            <a:lvl9pPr lvl="8">
              <a:spcBef>
                <a:spcPts val="0"/>
              </a:spcBef>
              <a:spcAft>
                <a:spcPts val="0"/>
              </a:spcAft>
              <a:buSzPts val="4267"/>
              <a:buChar char="■"/>
              <a:defRPr sz="4266"/>
            </a:lvl9pPr>
          </a:lstStyle>
          <a:p>
            <a:endParaRPr/>
          </a:p>
        </p:txBody>
      </p:sp>
      <p:sp>
        <p:nvSpPr>
          <p:cNvPr id="12" name="Google Shape;12;p4"/>
          <p:cNvSpPr txBox="1">
            <a:spLocks noGrp="1"/>
          </p:cNvSpPr>
          <p:nvPr>
            <p:ph type="body" idx="1"/>
          </p:nvPr>
        </p:nvSpPr>
        <p:spPr>
          <a:xfrm>
            <a:off x="304800" y="1828800"/>
            <a:ext cx="9550400" cy="5486400"/>
          </a:xfrm>
          <a:prstGeom prst="rect">
            <a:avLst/>
          </a:prstGeom>
          <a:noFill/>
          <a:ln>
            <a:noFill/>
          </a:ln>
        </p:spPr>
        <p:txBody>
          <a:bodyPr spcFirstLastPara="1" wrap="square" lIns="91425" tIns="91425" rIns="91425" bIns="91425" anchor="t" anchorCtr="0"/>
          <a:lstStyle>
            <a:lvl1pPr marL="457200" lvl="0" indent="-397933">
              <a:spcBef>
                <a:spcPts val="0"/>
              </a:spcBef>
              <a:spcAft>
                <a:spcPts val="0"/>
              </a:spcAft>
              <a:buSzPts val="2667"/>
              <a:buChar char="●"/>
              <a:defRPr sz="2666"/>
            </a:lvl1pPr>
            <a:lvl2pPr marL="914400" lvl="1" indent="-397933">
              <a:spcBef>
                <a:spcPts val="0"/>
              </a:spcBef>
              <a:spcAft>
                <a:spcPts val="0"/>
              </a:spcAft>
              <a:buSzPts val="2667"/>
              <a:buChar char="○"/>
              <a:defRPr sz="2666"/>
            </a:lvl2pPr>
            <a:lvl3pPr marL="1371600" lvl="2" indent="-397933">
              <a:spcBef>
                <a:spcPts val="0"/>
              </a:spcBef>
              <a:spcAft>
                <a:spcPts val="0"/>
              </a:spcAft>
              <a:buSzPts val="2667"/>
              <a:buChar char="■"/>
              <a:defRPr sz="2666"/>
            </a:lvl3pPr>
            <a:lvl4pPr marL="1828800" lvl="3" indent="-397933">
              <a:spcBef>
                <a:spcPts val="0"/>
              </a:spcBef>
              <a:spcAft>
                <a:spcPts val="0"/>
              </a:spcAft>
              <a:buSzPts val="2667"/>
              <a:buChar char="●"/>
              <a:defRPr sz="2666"/>
            </a:lvl4pPr>
            <a:lvl5pPr marL="2286000" lvl="4" indent="-397933">
              <a:spcBef>
                <a:spcPts val="0"/>
              </a:spcBef>
              <a:spcAft>
                <a:spcPts val="0"/>
              </a:spcAft>
              <a:buSzPts val="2667"/>
              <a:buChar char="○"/>
              <a:defRPr sz="2666"/>
            </a:lvl5pPr>
            <a:lvl6pPr marL="2743200" lvl="5" indent="-397933">
              <a:spcBef>
                <a:spcPts val="0"/>
              </a:spcBef>
              <a:spcAft>
                <a:spcPts val="0"/>
              </a:spcAft>
              <a:buSzPts val="2667"/>
              <a:buChar char="■"/>
              <a:defRPr sz="2666"/>
            </a:lvl6pPr>
            <a:lvl7pPr marL="3200400" lvl="6" indent="-397933">
              <a:spcBef>
                <a:spcPts val="0"/>
              </a:spcBef>
              <a:spcAft>
                <a:spcPts val="0"/>
              </a:spcAft>
              <a:buSzPts val="2667"/>
              <a:buChar char="●"/>
              <a:defRPr sz="2666"/>
            </a:lvl7pPr>
            <a:lvl8pPr marL="3657600" lvl="7" indent="-397933">
              <a:spcBef>
                <a:spcPts val="0"/>
              </a:spcBef>
              <a:spcAft>
                <a:spcPts val="0"/>
              </a:spcAft>
              <a:buSzPts val="2667"/>
              <a:buChar char="○"/>
              <a:defRPr sz="2666"/>
            </a:lvl8pPr>
            <a:lvl9pPr marL="4114800" lvl="8" indent="-397933">
              <a:spcBef>
                <a:spcPts val="0"/>
              </a:spcBef>
              <a:spcAft>
                <a:spcPts val="0"/>
              </a:spcAft>
              <a:buSzPts val="2667"/>
              <a:buChar char="■"/>
              <a:defRPr sz="2666"/>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3"/>
        <p:cNvGrpSpPr/>
        <p:nvPr/>
      </p:nvGrpSpPr>
      <p:grpSpPr>
        <a:xfrm>
          <a:off x="0" y="0"/>
          <a:ext cx="0" cy="0"/>
          <a:chOff x="0" y="0"/>
          <a:chExt cx="0" cy="0"/>
        </a:xfrm>
      </p:grpSpPr>
      <p:sp>
        <p:nvSpPr>
          <p:cNvPr id="14" name="Google Shape;14;p5"/>
          <p:cNvSpPr txBox="1">
            <a:spLocks noGrp="1"/>
          </p:cNvSpPr>
          <p:nvPr>
            <p:ph type="title"/>
          </p:nvPr>
        </p:nvSpPr>
        <p:spPr>
          <a:xfrm>
            <a:off x="304800" y="304800"/>
            <a:ext cx="9550400" cy="914400"/>
          </a:xfrm>
          <a:prstGeom prst="rect">
            <a:avLst/>
          </a:prstGeom>
          <a:noFill/>
          <a:ln>
            <a:noFill/>
          </a:ln>
        </p:spPr>
        <p:txBody>
          <a:bodyPr spcFirstLastPara="1" wrap="square" lIns="91425" tIns="91425" rIns="91425" bIns="91425" anchor="t" anchorCtr="0"/>
          <a:lstStyle>
            <a:lvl1pPr lvl="0">
              <a:spcBef>
                <a:spcPts val="0"/>
              </a:spcBef>
              <a:spcAft>
                <a:spcPts val="0"/>
              </a:spcAft>
              <a:buSzPts val="4267"/>
              <a:buChar char="●"/>
              <a:defRPr sz="4266"/>
            </a:lvl1pPr>
            <a:lvl2pPr lvl="1">
              <a:spcBef>
                <a:spcPts val="0"/>
              </a:spcBef>
              <a:spcAft>
                <a:spcPts val="0"/>
              </a:spcAft>
              <a:buSzPts val="4267"/>
              <a:buChar char="○"/>
              <a:defRPr sz="4266"/>
            </a:lvl2pPr>
            <a:lvl3pPr lvl="2">
              <a:spcBef>
                <a:spcPts val="0"/>
              </a:spcBef>
              <a:spcAft>
                <a:spcPts val="0"/>
              </a:spcAft>
              <a:buSzPts val="4267"/>
              <a:buChar char="■"/>
              <a:defRPr sz="4266"/>
            </a:lvl3pPr>
            <a:lvl4pPr lvl="3">
              <a:spcBef>
                <a:spcPts val="0"/>
              </a:spcBef>
              <a:spcAft>
                <a:spcPts val="0"/>
              </a:spcAft>
              <a:buSzPts val="4267"/>
              <a:buChar char="●"/>
              <a:defRPr sz="4266"/>
            </a:lvl4pPr>
            <a:lvl5pPr lvl="4">
              <a:spcBef>
                <a:spcPts val="0"/>
              </a:spcBef>
              <a:spcAft>
                <a:spcPts val="0"/>
              </a:spcAft>
              <a:buSzPts val="4267"/>
              <a:buChar char="○"/>
              <a:defRPr sz="4266"/>
            </a:lvl5pPr>
            <a:lvl6pPr lvl="5">
              <a:spcBef>
                <a:spcPts val="0"/>
              </a:spcBef>
              <a:spcAft>
                <a:spcPts val="0"/>
              </a:spcAft>
              <a:buSzPts val="4267"/>
              <a:buChar char="■"/>
              <a:defRPr sz="4266"/>
            </a:lvl6pPr>
            <a:lvl7pPr lvl="6">
              <a:spcBef>
                <a:spcPts val="0"/>
              </a:spcBef>
              <a:spcAft>
                <a:spcPts val="0"/>
              </a:spcAft>
              <a:buSzPts val="4267"/>
              <a:buChar char="●"/>
              <a:defRPr sz="4266"/>
            </a:lvl7pPr>
            <a:lvl8pPr lvl="7">
              <a:spcBef>
                <a:spcPts val="0"/>
              </a:spcBef>
              <a:spcAft>
                <a:spcPts val="0"/>
              </a:spcAft>
              <a:buSzPts val="4267"/>
              <a:buChar char="○"/>
              <a:defRPr sz="4266"/>
            </a:lvl8pPr>
            <a:lvl9pPr lvl="8">
              <a:spcBef>
                <a:spcPts val="0"/>
              </a:spcBef>
              <a:spcAft>
                <a:spcPts val="0"/>
              </a:spcAft>
              <a:buSzPts val="4267"/>
              <a:buChar char="■"/>
              <a:defRPr sz="4266"/>
            </a:lvl9pPr>
          </a:lstStyle>
          <a:p>
            <a:endParaRPr/>
          </a:p>
        </p:txBody>
      </p:sp>
      <p:sp>
        <p:nvSpPr>
          <p:cNvPr id="15" name="Google Shape;15;p5"/>
          <p:cNvSpPr txBox="1">
            <a:spLocks noGrp="1"/>
          </p:cNvSpPr>
          <p:nvPr>
            <p:ph type="body" idx="1"/>
          </p:nvPr>
        </p:nvSpPr>
        <p:spPr>
          <a:xfrm>
            <a:off x="304800" y="1828800"/>
            <a:ext cx="4470400" cy="5486400"/>
          </a:xfrm>
          <a:prstGeom prst="rect">
            <a:avLst/>
          </a:prstGeom>
          <a:noFill/>
          <a:ln>
            <a:noFill/>
          </a:ln>
        </p:spPr>
        <p:txBody>
          <a:bodyPr spcFirstLastPara="1" wrap="square" lIns="91425" tIns="91425" rIns="91425" bIns="91425" anchor="t" anchorCtr="0"/>
          <a:lstStyle>
            <a:lvl1pPr marL="457200" lvl="0" indent="-397933">
              <a:spcBef>
                <a:spcPts val="0"/>
              </a:spcBef>
              <a:spcAft>
                <a:spcPts val="0"/>
              </a:spcAft>
              <a:buSzPts val="2667"/>
              <a:buChar char="●"/>
              <a:defRPr sz="2666"/>
            </a:lvl1pPr>
            <a:lvl2pPr marL="914400" lvl="1" indent="-397933">
              <a:spcBef>
                <a:spcPts val="0"/>
              </a:spcBef>
              <a:spcAft>
                <a:spcPts val="0"/>
              </a:spcAft>
              <a:buSzPts val="2667"/>
              <a:buChar char="○"/>
              <a:defRPr sz="2666"/>
            </a:lvl2pPr>
            <a:lvl3pPr marL="1371600" lvl="2" indent="-397933">
              <a:spcBef>
                <a:spcPts val="0"/>
              </a:spcBef>
              <a:spcAft>
                <a:spcPts val="0"/>
              </a:spcAft>
              <a:buSzPts val="2667"/>
              <a:buChar char="■"/>
              <a:defRPr sz="2666"/>
            </a:lvl3pPr>
            <a:lvl4pPr marL="1828800" lvl="3" indent="-397933">
              <a:spcBef>
                <a:spcPts val="0"/>
              </a:spcBef>
              <a:spcAft>
                <a:spcPts val="0"/>
              </a:spcAft>
              <a:buSzPts val="2667"/>
              <a:buChar char="●"/>
              <a:defRPr sz="2666"/>
            </a:lvl4pPr>
            <a:lvl5pPr marL="2286000" lvl="4" indent="-397933">
              <a:spcBef>
                <a:spcPts val="0"/>
              </a:spcBef>
              <a:spcAft>
                <a:spcPts val="0"/>
              </a:spcAft>
              <a:buSzPts val="2667"/>
              <a:buChar char="○"/>
              <a:defRPr sz="2666"/>
            </a:lvl5pPr>
            <a:lvl6pPr marL="2743200" lvl="5" indent="-397933">
              <a:spcBef>
                <a:spcPts val="0"/>
              </a:spcBef>
              <a:spcAft>
                <a:spcPts val="0"/>
              </a:spcAft>
              <a:buSzPts val="2667"/>
              <a:buChar char="■"/>
              <a:defRPr sz="2666"/>
            </a:lvl6pPr>
            <a:lvl7pPr marL="3200400" lvl="6" indent="-397933">
              <a:spcBef>
                <a:spcPts val="0"/>
              </a:spcBef>
              <a:spcAft>
                <a:spcPts val="0"/>
              </a:spcAft>
              <a:buSzPts val="2667"/>
              <a:buChar char="●"/>
              <a:defRPr sz="2666"/>
            </a:lvl7pPr>
            <a:lvl8pPr marL="3657600" lvl="7" indent="-397933">
              <a:spcBef>
                <a:spcPts val="0"/>
              </a:spcBef>
              <a:spcAft>
                <a:spcPts val="0"/>
              </a:spcAft>
              <a:buSzPts val="2667"/>
              <a:buChar char="○"/>
              <a:defRPr sz="2666"/>
            </a:lvl8pPr>
            <a:lvl9pPr marL="4114800" lvl="8" indent="-397933">
              <a:spcBef>
                <a:spcPts val="0"/>
              </a:spcBef>
              <a:spcAft>
                <a:spcPts val="0"/>
              </a:spcAft>
              <a:buSzPts val="2667"/>
              <a:buChar char="■"/>
              <a:defRPr sz="2666"/>
            </a:lvl9pPr>
          </a:lstStyle>
          <a:p>
            <a:endParaRPr/>
          </a:p>
        </p:txBody>
      </p:sp>
      <p:sp>
        <p:nvSpPr>
          <p:cNvPr id="16" name="Google Shape;16;p5"/>
          <p:cNvSpPr txBox="1">
            <a:spLocks noGrp="1"/>
          </p:cNvSpPr>
          <p:nvPr>
            <p:ph type="body" idx="2"/>
          </p:nvPr>
        </p:nvSpPr>
        <p:spPr>
          <a:xfrm>
            <a:off x="5384800" y="1828800"/>
            <a:ext cx="4470400" cy="5486400"/>
          </a:xfrm>
          <a:prstGeom prst="rect">
            <a:avLst/>
          </a:prstGeom>
          <a:noFill/>
          <a:ln>
            <a:noFill/>
          </a:ln>
        </p:spPr>
        <p:txBody>
          <a:bodyPr spcFirstLastPara="1" wrap="square" lIns="91425" tIns="91425" rIns="91425" bIns="91425" anchor="t" anchorCtr="0"/>
          <a:lstStyle>
            <a:lvl1pPr marL="457200" lvl="0" indent="-397933">
              <a:spcBef>
                <a:spcPts val="0"/>
              </a:spcBef>
              <a:spcAft>
                <a:spcPts val="0"/>
              </a:spcAft>
              <a:buSzPts val="2667"/>
              <a:buChar char="●"/>
              <a:defRPr sz="2666"/>
            </a:lvl1pPr>
            <a:lvl2pPr marL="914400" lvl="1" indent="-397933">
              <a:spcBef>
                <a:spcPts val="0"/>
              </a:spcBef>
              <a:spcAft>
                <a:spcPts val="0"/>
              </a:spcAft>
              <a:buSzPts val="2667"/>
              <a:buChar char="○"/>
              <a:defRPr sz="2666"/>
            </a:lvl2pPr>
            <a:lvl3pPr marL="1371600" lvl="2" indent="-397933">
              <a:spcBef>
                <a:spcPts val="0"/>
              </a:spcBef>
              <a:spcAft>
                <a:spcPts val="0"/>
              </a:spcAft>
              <a:buSzPts val="2667"/>
              <a:buChar char="■"/>
              <a:defRPr sz="2666"/>
            </a:lvl3pPr>
            <a:lvl4pPr marL="1828800" lvl="3" indent="-397933">
              <a:spcBef>
                <a:spcPts val="0"/>
              </a:spcBef>
              <a:spcAft>
                <a:spcPts val="0"/>
              </a:spcAft>
              <a:buSzPts val="2667"/>
              <a:buChar char="●"/>
              <a:defRPr sz="2666"/>
            </a:lvl4pPr>
            <a:lvl5pPr marL="2286000" lvl="4" indent="-397933">
              <a:spcBef>
                <a:spcPts val="0"/>
              </a:spcBef>
              <a:spcAft>
                <a:spcPts val="0"/>
              </a:spcAft>
              <a:buSzPts val="2667"/>
              <a:buChar char="○"/>
              <a:defRPr sz="2666"/>
            </a:lvl5pPr>
            <a:lvl6pPr marL="2743200" lvl="5" indent="-397933">
              <a:spcBef>
                <a:spcPts val="0"/>
              </a:spcBef>
              <a:spcAft>
                <a:spcPts val="0"/>
              </a:spcAft>
              <a:buSzPts val="2667"/>
              <a:buChar char="■"/>
              <a:defRPr sz="2666"/>
            </a:lvl6pPr>
            <a:lvl7pPr marL="3200400" lvl="6" indent="-397933">
              <a:spcBef>
                <a:spcPts val="0"/>
              </a:spcBef>
              <a:spcAft>
                <a:spcPts val="0"/>
              </a:spcAft>
              <a:buSzPts val="2667"/>
              <a:buChar char="●"/>
              <a:defRPr sz="2666"/>
            </a:lvl7pPr>
            <a:lvl8pPr marL="3657600" lvl="7" indent="-397933">
              <a:spcBef>
                <a:spcPts val="0"/>
              </a:spcBef>
              <a:spcAft>
                <a:spcPts val="0"/>
              </a:spcAft>
              <a:buSzPts val="2667"/>
              <a:buChar char="○"/>
              <a:defRPr sz="2666"/>
            </a:lvl8pPr>
            <a:lvl9pPr marL="4114800" lvl="8" indent="-397933">
              <a:spcBef>
                <a:spcPts val="0"/>
              </a:spcBef>
              <a:spcAft>
                <a:spcPts val="0"/>
              </a:spcAft>
              <a:buSzPts val="2667"/>
              <a:buChar char="■"/>
              <a:defRPr sz="2666"/>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7"/>
        <p:cNvGrpSpPr/>
        <p:nvPr/>
      </p:nvGrpSpPr>
      <p:grpSpPr>
        <a:xfrm>
          <a:off x="0" y="0"/>
          <a:ext cx="0" cy="0"/>
          <a:chOff x="0" y="0"/>
          <a:chExt cx="0" cy="0"/>
        </a:xfrm>
      </p:grpSpPr>
      <p:sp>
        <p:nvSpPr>
          <p:cNvPr id="18" name="Google Shape;18;p6"/>
          <p:cNvSpPr txBox="1">
            <a:spLocks noGrp="1"/>
          </p:cNvSpPr>
          <p:nvPr>
            <p:ph type="body" idx="1"/>
          </p:nvPr>
        </p:nvSpPr>
        <p:spPr>
          <a:xfrm>
            <a:off x="304800" y="6705600"/>
            <a:ext cx="9550400" cy="609600"/>
          </a:xfrm>
          <a:prstGeom prst="rect">
            <a:avLst/>
          </a:prstGeom>
          <a:noFill/>
          <a:ln>
            <a:noFill/>
          </a:ln>
        </p:spPr>
        <p:txBody>
          <a:bodyPr spcFirstLastPara="1" wrap="square" lIns="91425" tIns="91425" rIns="91425" bIns="91425" anchor="t" anchorCtr="0"/>
          <a:lstStyle>
            <a:lvl1pPr marL="457200" lvl="0" indent="-431800" algn="ctr">
              <a:spcBef>
                <a:spcPts val="0"/>
              </a:spcBef>
              <a:spcAft>
                <a:spcPts val="0"/>
              </a:spcAft>
              <a:buSzPts val="3200"/>
              <a:buChar char="●"/>
              <a:defRPr sz="3200"/>
            </a:lvl1pPr>
            <a:lvl2pPr marL="914400" lvl="1" indent="-431800" algn="ctr">
              <a:spcBef>
                <a:spcPts val="0"/>
              </a:spcBef>
              <a:spcAft>
                <a:spcPts val="0"/>
              </a:spcAft>
              <a:buSzPts val="3200"/>
              <a:buChar char="○"/>
              <a:defRPr sz="3200"/>
            </a:lvl2pPr>
            <a:lvl3pPr marL="1371600" lvl="2" indent="-431800" algn="ctr">
              <a:spcBef>
                <a:spcPts val="0"/>
              </a:spcBef>
              <a:spcAft>
                <a:spcPts val="0"/>
              </a:spcAft>
              <a:buSzPts val="3200"/>
              <a:buChar char="■"/>
              <a:defRPr sz="3200"/>
            </a:lvl3pPr>
            <a:lvl4pPr marL="1828800" lvl="3" indent="-431800" algn="ctr">
              <a:spcBef>
                <a:spcPts val="0"/>
              </a:spcBef>
              <a:spcAft>
                <a:spcPts val="0"/>
              </a:spcAft>
              <a:buSzPts val="3200"/>
              <a:buChar char="●"/>
              <a:defRPr sz="3200"/>
            </a:lvl4pPr>
            <a:lvl5pPr marL="2286000" lvl="4" indent="-431800" algn="ctr">
              <a:spcBef>
                <a:spcPts val="0"/>
              </a:spcBef>
              <a:spcAft>
                <a:spcPts val="0"/>
              </a:spcAft>
              <a:buSzPts val="3200"/>
              <a:buChar char="○"/>
              <a:defRPr sz="3200"/>
            </a:lvl5pPr>
            <a:lvl6pPr marL="2743200" lvl="5" indent="-431800" algn="ctr">
              <a:spcBef>
                <a:spcPts val="0"/>
              </a:spcBef>
              <a:spcAft>
                <a:spcPts val="0"/>
              </a:spcAft>
              <a:buSzPts val="3200"/>
              <a:buChar char="■"/>
              <a:defRPr sz="3200"/>
            </a:lvl6pPr>
            <a:lvl7pPr marL="3200400" lvl="6" indent="-431800" algn="ctr">
              <a:spcBef>
                <a:spcPts val="0"/>
              </a:spcBef>
              <a:spcAft>
                <a:spcPts val="0"/>
              </a:spcAft>
              <a:buSzPts val="3200"/>
              <a:buChar char="●"/>
              <a:defRPr sz="3200"/>
            </a:lvl7pPr>
            <a:lvl8pPr marL="3657600" lvl="7" indent="-431800" algn="ctr">
              <a:spcBef>
                <a:spcPts val="0"/>
              </a:spcBef>
              <a:spcAft>
                <a:spcPts val="0"/>
              </a:spcAft>
              <a:buSzPts val="3200"/>
              <a:buChar char="○"/>
              <a:defRPr sz="3200"/>
            </a:lvl8pPr>
            <a:lvl9pPr marL="4114800" lvl="8" indent="-431800" algn="ctr">
              <a:spcBef>
                <a:spcPts val="0"/>
              </a:spcBef>
              <a:spcAft>
                <a:spcPts val="0"/>
              </a:spcAft>
              <a:buSzPts val="3200"/>
              <a:buChar char="■"/>
              <a:defRPr sz="32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www.amazon.com/dp/0393070557/ref=rdr_ext_tmb"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pic>
        <p:nvPicPr>
          <p:cNvPr id="23" name="Google Shape;23;p7"/>
          <p:cNvPicPr preferRelativeResize="0"/>
          <p:nvPr/>
        </p:nvPicPr>
        <p:blipFill>
          <a:blip r:embed="rId3">
            <a:alphaModFix/>
          </a:blip>
          <a:stretch>
            <a:fillRect/>
          </a:stretch>
        </p:blipFill>
        <p:spPr>
          <a:xfrm>
            <a:off x="0" y="0"/>
            <a:ext cx="10160000" cy="7620000"/>
          </a:xfrm>
          <a:prstGeom prst="rect">
            <a:avLst/>
          </a:prstGeom>
          <a:noFill/>
          <a:ln>
            <a:noFill/>
          </a:ln>
        </p:spPr>
      </p:pic>
      <p:pic>
        <p:nvPicPr>
          <p:cNvPr id="24" name="Google Shape;24;p7"/>
          <p:cNvPicPr preferRelativeResize="0"/>
          <p:nvPr/>
        </p:nvPicPr>
        <p:blipFill>
          <a:blip r:embed="rId4">
            <a:alphaModFix/>
          </a:blip>
          <a:stretch>
            <a:fillRect/>
          </a:stretch>
        </p:blipFill>
        <p:spPr>
          <a:xfrm>
            <a:off x="762000" y="2360075"/>
            <a:ext cx="8636000" cy="1640400"/>
          </a:xfrm>
          <a:prstGeom prst="rect">
            <a:avLst/>
          </a:prstGeom>
          <a:noFill/>
          <a:ln>
            <a:noFill/>
          </a:ln>
        </p:spPr>
      </p:pic>
      <p:sp>
        <p:nvSpPr>
          <p:cNvPr id="25" name="Google Shape;25;p7"/>
          <p:cNvSpPr txBox="1">
            <a:spLocks noGrp="1"/>
          </p:cNvSpPr>
          <p:nvPr>
            <p:ph type="ctrTitle"/>
          </p:nvPr>
        </p:nvSpPr>
        <p:spPr>
          <a:xfrm>
            <a:off x="864300" y="2418275"/>
            <a:ext cx="8507575" cy="1607250"/>
          </a:xfrm>
          <a:prstGeom prst="rect">
            <a:avLst/>
          </a:prstGeom>
          <a:noFill/>
          <a:ln>
            <a:noFill/>
          </a:ln>
        </p:spPr>
        <p:txBody>
          <a:bodyPr spcFirstLastPara="1" wrap="square" lIns="38100" tIns="38100" rIns="38100" bIns="38100" anchor="ctr" anchorCtr="0">
            <a:noAutofit/>
          </a:bodyPr>
          <a:lstStyle/>
          <a:p>
            <a:pPr marL="0" marR="0" lvl="0" indent="0" algn="ctr" rtl="0">
              <a:lnSpc>
                <a:spcPct val="119886"/>
              </a:lnSpc>
              <a:spcBef>
                <a:spcPts val="0"/>
              </a:spcBef>
              <a:spcAft>
                <a:spcPts val="0"/>
              </a:spcAft>
              <a:buNone/>
            </a:pPr>
            <a:r>
              <a:rPr lang="en-US" sz="4888">
                <a:solidFill>
                  <a:srgbClr val="000000"/>
                </a:solidFill>
                <a:latin typeface="Arial"/>
                <a:ea typeface="Arial"/>
                <a:cs typeface="Arial"/>
                <a:sym typeface="Arial"/>
              </a:rPr>
              <a:t>BLOOD TYPES</a:t>
            </a:r>
            <a:endParaRPr sz="4888">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6"/>
          <p:cNvSpPr txBox="1">
            <a:spLocks noGrp="1"/>
          </p:cNvSpPr>
          <p:nvPr>
            <p:ph type="title"/>
          </p:nvPr>
        </p:nvSpPr>
        <p:spPr>
          <a:xfrm>
            <a:off x="610300" y="356300"/>
            <a:ext cx="9015575" cy="1243875"/>
          </a:xfrm>
          <a:prstGeom prst="rect">
            <a:avLst/>
          </a:prstGeom>
          <a:noFill/>
          <a:ln>
            <a:noFill/>
          </a:ln>
        </p:spPr>
        <p:txBody>
          <a:bodyPr spcFirstLastPara="1" wrap="square" lIns="38100" tIns="38100" rIns="38100" bIns="38100" anchor="ctr" anchorCtr="0">
            <a:noAutofit/>
          </a:bodyPr>
          <a:lstStyle/>
          <a:p>
            <a:pPr marL="0" marR="0" lvl="0" indent="0" algn="ctr" rtl="0">
              <a:lnSpc>
                <a:spcPct val="119886"/>
              </a:lnSpc>
              <a:spcBef>
                <a:spcPts val="0"/>
              </a:spcBef>
              <a:spcAft>
                <a:spcPts val="0"/>
              </a:spcAft>
              <a:buNone/>
            </a:pPr>
            <a:r>
              <a:rPr lang="en-US" sz="4888">
                <a:solidFill>
                  <a:srgbClr val="000000"/>
                </a:solidFill>
                <a:latin typeface="Arial"/>
                <a:ea typeface="Arial"/>
                <a:cs typeface="Arial"/>
                <a:sym typeface="Arial"/>
              </a:rPr>
              <a:t>Rh Factor and Pregnancy</a:t>
            </a:r>
            <a:endParaRPr sz="4888">
              <a:solidFill>
                <a:srgbClr val="000000"/>
              </a:solidFill>
              <a:latin typeface="Arial"/>
              <a:ea typeface="Arial"/>
              <a:cs typeface="Arial"/>
              <a:sym typeface="Arial"/>
            </a:endParaRPr>
          </a:p>
        </p:txBody>
      </p:sp>
      <p:sp>
        <p:nvSpPr>
          <p:cNvPr id="95" name="Google Shape;95;p16"/>
          <p:cNvSpPr txBox="1"/>
          <p:nvPr/>
        </p:nvSpPr>
        <p:spPr>
          <a:xfrm>
            <a:off x="610300" y="1829150"/>
            <a:ext cx="9015575" cy="2513875"/>
          </a:xfrm>
          <a:prstGeom prst="rect">
            <a:avLst/>
          </a:prstGeom>
          <a:noFill/>
          <a:ln>
            <a:noFill/>
          </a:ln>
        </p:spPr>
        <p:txBody>
          <a:bodyPr spcFirstLastPara="1" wrap="square" lIns="38100" tIns="38100" rIns="38100" bIns="38100" anchor="t" anchorCtr="0">
            <a:noAutofit/>
          </a:bodyPr>
          <a:lstStyle/>
          <a:p>
            <a:pPr marL="0" marR="0" lvl="0" indent="0" algn="l" rtl="0">
              <a:lnSpc>
                <a:spcPct val="119921"/>
              </a:lnSpc>
              <a:spcBef>
                <a:spcPts val="0"/>
              </a:spcBef>
              <a:spcAft>
                <a:spcPts val="0"/>
              </a:spcAft>
              <a:buNone/>
            </a:pPr>
            <a:r>
              <a:rPr lang="en-US" sz="3555">
                <a:solidFill>
                  <a:srgbClr val="000000"/>
                </a:solidFill>
                <a:latin typeface="Arial"/>
                <a:ea typeface="Arial"/>
                <a:cs typeface="Arial"/>
                <a:sym typeface="Arial"/>
              </a:rPr>
              <a:t>*Problem: When a fetus is Rh+ and the mother is Rh-, this can cause the mother’s immune system to attack the fetus. There are drugs that will suppress this reaction. </a:t>
            </a:r>
            <a:endParaRPr sz="3555">
              <a:solidFill>
                <a:srgbClr val="000000"/>
              </a:solidFill>
              <a:latin typeface="Arial"/>
              <a:ea typeface="Arial"/>
              <a:cs typeface="Arial"/>
              <a:sym typeface="Arial"/>
            </a:endParaRPr>
          </a:p>
          <a:p>
            <a:pPr marL="0" marR="0" lvl="0" indent="0" algn="l" rtl="0">
              <a:lnSpc>
                <a:spcPct val="119921"/>
              </a:lnSpc>
              <a:spcBef>
                <a:spcPts val="635"/>
              </a:spcBef>
              <a:spcAft>
                <a:spcPts val="0"/>
              </a:spcAft>
              <a:buNone/>
            </a:pPr>
            <a:endParaRPr sz="3555">
              <a:solidFill>
                <a:srgbClr val="000000"/>
              </a:solidFill>
              <a:latin typeface="Arial"/>
              <a:ea typeface="Arial"/>
              <a:cs typeface="Arial"/>
              <a:sym typeface="Arial"/>
            </a:endParaRPr>
          </a:p>
        </p:txBody>
      </p:sp>
      <p:pic>
        <p:nvPicPr>
          <p:cNvPr id="96" name="Google Shape;96;p16"/>
          <p:cNvPicPr preferRelativeResize="0"/>
          <p:nvPr/>
        </p:nvPicPr>
        <p:blipFill>
          <a:blip r:embed="rId3">
            <a:alphaModFix/>
          </a:blip>
          <a:stretch>
            <a:fillRect/>
          </a:stretch>
        </p:blipFill>
        <p:spPr>
          <a:xfrm>
            <a:off x="7112000" y="3810000"/>
            <a:ext cx="2465900" cy="3651250"/>
          </a:xfrm>
          <a:prstGeom prst="rect">
            <a:avLst/>
          </a:prstGeom>
          <a:noFill/>
          <a:ln>
            <a:noFill/>
          </a:ln>
        </p:spPr>
      </p:pic>
      <p:pic>
        <p:nvPicPr>
          <p:cNvPr id="97" name="Google Shape;97;p16"/>
          <p:cNvPicPr preferRelativeResize="0"/>
          <p:nvPr/>
        </p:nvPicPr>
        <p:blipFill>
          <a:blip r:embed="rId4">
            <a:alphaModFix/>
          </a:blip>
          <a:stretch>
            <a:fillRect/>
          </a:stretch>
        </p:blipFill>
        <p:spPr>
          <a:xfrm>
            <a:off x="2455325" y="4741325"/>
            <a:ext cx="3048000" cy="25505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17"/>
          <p:cNvPicPr preferRelativeResize="0"/>
          <p:nvPr/>
        </p:nvPicPr>
        <p:blipFill>
          <a:blip r:embed="rId3">
            <a:alphaModFix/>
          </a:blip>
          <a:stretch>
            <a:fillRect/>
          </a:stretch>
        </p:blipFill>
        <p:spPr>
          <a:xfrm>
            <a:off x="1524000" y="677325"/>
            <a:ext cx="7027325" cy="61806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8"/>
          <p:cNvSpPr txBox="1">
            <a:spLocks noGrp="1"/>
          </p:cNvSpPr>
          <p:nvPr>
            <p:ph type="title"/>
          </p:nvPr>
        </p:nvSpPr>
        <p:spPr>
          <a:xfrm>
            <a:off x="610300" y="51150"/>
            <a:ext cx="9015575" cy="931924"/>
          </a:xfrm>
          <a:prstGeom prst="rect">
            <a:avLst/>
          </a:prstGeom>
          <a:noFill/>
          <a:ln>
            <a:noFill/>
          </a:ln>
        </p:spPr>
        <p:txBody>
          <a:bodyPr spcFirstLastPara="1" wrap="square" lIns="38100" tIns="38100" rIns="38100" bIns="38100" anchor="ctr" anchorCtr="0">
            <a:noAutofit/>
          </a:bodyPr>
          <a:lstStyle/>
          <a:p>
            <a:pPr marL="0" marR="0" lvl="0" indent="0" algn="ctr" rtl="0">
              <a:lnSpc>
                <a:spcPct val="119886"/>
              </a:lnSpc>
              <a:spcBef>
                <a:spcPts val="0"/>
              </a:spcBef>
              <a:spcAft>
                <a:spcPts val="0"/>
              </a:spcAft>
              <a:buNone/>
            </a:pPr>
            <a:r>
              <a:rPr lang="en-US" sz="4888">
                <a:solidFill>
                  <a:srgbClr val="000000"/>
                </a:solidFill>
                <a:latin typeface="Arial"/>
                <a:ea typeface="Arial"/>
                <a:cs typeface="Arial"/>
                <a:sym typeface="Arial"/>
              </a:rPr>
              <a:t>Blood Type Test</a:t>
            </a:r>
            <a:endParaRPr sz="4888">
              <a:solidFill>
                <a:srgbClr val="000000"/>
              </a:solidFill>
              <a:latin typeface="Arial"/>
              <a:ea typeface="Arial"/>
              <a:cs typeface="Arial"/>
              <a:sym typeface="Arial"/>
            </a:endParaRPr>
          </a:p>
        </p:txBody>
      </p:sp>
      <p:pic>
        <p:nvPicPr>
          <p:cNvPr id="108" name="Google Shape;108;p18"/>
          <p:cNvPicPr preferRelativeResize="0"/>
          <p:nvPr/>
        </p:nvPicPr>
        <p:blipFill>
          <a:blip r:embed="rId3">
            <a:alphaModFix/>
          </a:blip>
          <a:stretch>
            <a:fillRect/>
          </a:stretch>
        </p:blipFill>
        <p:spPr>
          <a:xfrm>
            <a:off x="762000" y="1100650"/>
            <a:ext cx="8244400" cy="1862650"/>
          </a:xfrm>
          <a:prstGeom prst="rect">
            <a:avLst/>
          </a:prstGeom>
          <a:noFill/>
          <a:ln>
            <a:noFill/>
          </a:ln>
        </p:spPr>
      </p:pic>
      <p:pic>
        <p:nvPicPr>
          <p:cNvPr id="109" name="Google Shape;109;p18"/>
          <p:cNvPicPr preferRelativeResize="0"/>
          <p:nvPr/>
        </p:nvPicPr>
        <p:blipFill>
          <a:blip r:embed="rId4">
            <a:alphaModFix/>
          </a:blip>
          <a:stretch>
            <a:fillRect/>
          </a:stretch>
        </p:blipFill>
        <p:spPr>
          <a:xfrm>
            <a:off x="3132650" y="3386650"/>
            <a:ext cx="3175000" cy="38734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9"/>
          <p:cNvSpPr txBox="1">
            <a:spLocks noGrp="1"/>
          </p:cNvSpPr>
          <p:nvPr>
            <p:ph type="title"/>
          </p:nvPr>
        </p:nvSpPr>
        <p:spPr>
          <a:xfrm>
            <a:off x="610300" y="356300"/>
            <a:ext cx="9015575" cy="1243875"/>
          </a:xfrm>
          <a:prstGeom prst="rect">
            <a:avLst/>
          </a:prstGeom>
          <a:noFill/>
          <a:ln>
            <a:noFill/>
          </a:ln>
        </p:spPr>
        <p:txBody>
          <a:bodyPr spcFirstLastPara="1" wrap="square" lIns="38100" tIns="38100" rIns="38100" bIns="38100" anchor="ctr" anchorCtr="0">
            <a:noAutofit/>
          </a:bodyPr>
          <a:lstStyle/>
          <a:p>
            <a:pPr marL="0" marR="0" lvl="0" indent="0" algn="ctr" rtl="0">
              <a:lnSpc>
                <a:spcPct val="119886"/>
              </a:lnSpc>
              <a:spcBef>
                <a:spcPts val="0"/>
              </a:spcBef>
              <a:spcAft>
                <a:spcPts val="0"/>
              </a:spcAft>
              <a:buNone/>
            </a:pPr>
            <a:r>
              <a:rPr lang="en-US" sz="4888">
                <a:solidFill>
                  <a:srgbClr val="000000"/>
                </a:solidFill>
                <a:latin typeface="Arial"/>
                <a:ea typeface="Arial"/>
                <a:cs typeface="Arial"/>
                <a:sym typeface="Arial"/>
              </a:rPr>
              <a:t>Blood Safety</a:t>
            </a:r>
            <a:endParaRPr sz="4888">
              <a:solidFill>
                <a:srgbClr val="000000"/>
              </a:solidFill>
              <a:latin typeface="Arial"/>
              <a:ea typeface="Arial"/>
              <a:cs typeface="Arial"/>
              <a:sym typeface="Arial"/>
            </a:endParaRPr>
          </a:p>
        </p:txBody>
      </p:sp>
      <p:sp>
        <p:nvSpPr>
          <p:cNvPr id="115" name="Google Shape;115;p19"/>
          <p:cNvSpPr txBox="1"/>
          <p:nvPr/>
        </p:nvSpPr>
        <p:spPr>
          <a:xfrm>
            <a:off x="619375" y="2021850"/>
            <a:ext cx="8972500" cy="4891675"/>
          </a:xfrm>
          <a:prstGeom prst="rect">
            <a:avLst/>
          </a:prstGeom>
          <a:noFill/>
          <a:ln>
            <a:noFill/>
          </a:ln>
        </p:spPr>
        <p:txBody>
          <a:bodyPr spcFirstLastPara="1" wrap="square" lIns="38100" tIns="38100" rIns="38100" bIns="38100" anchor="t" anchorCtr="0">
            <a:noAutofit/>
          </a:bodyPr>
          <a:lstStyle/>
          <a:p>
            <a:pPr marL="0" marR="0" lvl="0" indent="0" algn="l" rtl="0">
              <a:lnSpc>
                <a:spcPct val="119922"/>
              </a:lnSpc>
              <a:spcBef>
                <a:spcPts val="0"/>
              </a:spcBef>
              <a:spcAft>
                <a:spcPts val="0"/>
              </a:spcAft>
              <a:buNone/>
            </a:pPr>
            <a:r>
              <a:rPr lang="en-US" sz="3555" b="1">
                <a:solidFill>
                  <a:srgbClr val="000000"/>
                </a:solidFill>
                <a:latin typeface="Arial"/>
                <a:ea typeface="Arial"/>
                <a:cs typeface="Arial"/>
                <a:sym typeface="Arial"/>
              </a:rPr>
              <a:t>EXAMPLES OF BLOODBORNE PATHOGENS</a:t>
            </a:r>
            <a:r>
              <a:rPr lang="en-US" sz="3555">
                <a:solidFill>
                  <a:srgbClr val="000000"/>
                </a:solidFill>
                <a:latin typeface="Arial"/>
                <a:ea typeface="Arial"/>
                <a:cs typeface="Arial"/>
                <a:sym typeface="Arial"/>
              </a:rPr>
              <a:t> </a:t>
            </a:r>
            <a:endParaRPr sz="3555">
              <a:solidFill>
                <a:srgbClr val="000000"/>
              </a:solidFill>
              <a:latin typeface="Arial"/>
              <a:ea typeface="Arial"/>
              <a:cs typeface="Arial"/>
              <a:sym typeface="Arial"/>
            </a:endParaRPr>
          </a:p>
          <a:p>
            <a:pPr marL="381000" marR="0" lvl="0" indent="-203200" algn="l" rtl="0">
              <a:lnSpc>
                <a:spcPct val="119922"/>
              </a:lnSpc>
              <a:spcBef>
                <a:spcPts val="635"/>
              </a:spcBef>
              <a:spcAft>
                <a:spcPts val="0"/>
              </a:spcAft>
              <a:buClr>
                <a:srgbClr val="000000"/>
              </a:buClr>
              <a:buSzPts val="2400"/>
              <a:buChar char="●"/>
            </a:pPr>
            <a:r>
              <a:rPr lang="en-US" sz="2400">
                <a:solidFill>
                  <a:srgbClr val="000000"/>
                </a:solidFill>
                <a:latin typeface="Arial"/>
                <a:ea typeface="Arial"/>
                <a:cs typeface="Arial"/>
                <a:sym typeface="Arial"/>
              </a:rPr>
              <a:t>HEPATITIS B (HBV)</a:t>
            </a:r>
            <a:endParaRPr sz="2400">
              <a:solidFill>
                <a:srgbClr val="000000"/>
              </a:solidFill>
              <a:latin typeface="Arial"/>
              <a:ea typeface="Arial"/>
              <a:cs typeface="Arial"/>
              <a:sym typeface="Arial"/>
            </a:endParaRPr>
          </a:p>
          <a:p>
            <a:pPr marL="381000" marR="0" lvl="0" indent="-203200" algn="l" rtl="0">
              <a:lnSpc>
                <a:spcPct val="119922"/>
              </a:lnSpc>
              <a:spcBef>
                <a:spcPts val="0"/>
              </a:spcBef>
              <a:spcAft>
                <a:spcPts val="0"/>
              </a:spcAft>
              <a:buClr>
                <a:srgbClr val="000000"/>
              </a:buClr>
              <a:buSzPts val="2400"/>
              <a:buChar char="●"/>
            </a:pPr>
            <a:r>
              <a:rPr lang="en-US" sz="2400">
                <a:solidFill>
                  <a:srgbClr val="000000"/>
                </a:solidFill>
                <a:latin typeface="Arial"/>
                <a:ea typeface="Arial"/>
                <a:cs typeface="Arial"/>
                <a:sym typeface="Arial"/>
              </a:rPr>
              <a:t>HEPATITIS C (HCV)</a:t>
            </a:r>
            <a:endParaRPr sz="2400">
              <a:solidFill>
                <a:srgbClr val="000000"/>
              </a:solidFill>
              <a:latin typeface="Arial"/>
              <a:ea typeface="Arial"/>
              <a:cs typeface="Arial"/>
              <a:sym typeface="Arial"/>
            </a:endParaRPr>
          </a:p>
          <a:p>
            <a:pPr marL="381000" marR="0" lvl="0" indent="-203200" algn="l" rtl="0">
              <a:lnSpc>
                <a:spcPct val="119922"/>
              </a:lnSpc>
              <a:spcBef>
                <a:spcPts val="0"/>
              </a:spcBef>
              <a:spcAft>
                <a:spcPts val="0"/>
              </a:spcAft>
              <a:buClr>
                <a:srgbClr val="000000"/>
              </a:buClr>
              <a:buSzPts val="2400"/>
              <a:buChar char="●"/>
            </a:pPr>
            <a:r>
              <a:rPr lang="en-US" sz="2400">
                <a:solidFill>
                  <a:srgbClr val="000000"/>
                </a:solidFill>
                <a:latin typeface="Arial"/>
                <a:ea typeface="Arial"/>
                <a:cs typeface="Arial"/>
                <a:sym typeface="Arial"/>
              </a:rPr>
              <a:t>Other NON A, NON B HEPATITIS</a:t>
            </a:r>
            <a:endParaRPr sz="2400">
              <a:solidFill>
                <a:srgbClr val="000000"/>
              </a:solidFill>
              <a:latin typeface="Arial"/>
              <a:ea typeface="Arial"/>
              <a:cs typeface="Arial"/>
              <a:sym typeface="Arial"/>
            </a:endParaRPr>
          </a:p>
          <a:p>
            <a:pPr marL="381000" marR="0" lvl="0" indent="-203200" algn="l" rtl="0">
              <a:lnSpc>
                <a:spcPct val="119922"/>
              </a:lnSpc>
              <a:spcBef>
                <a:spcPts val="0"/>
              </a:spcBef>
              <a:spcAft>
                <a:spcPts val="0"/>
              </a:spcAft>
              <a:buClr>
                <a:srgbClr val="000000"/>
              </a:buClr>
              <a:buSzPts val="2400"/>
              <a:buChar char="●"/>
            </a:pPr>
            <a:r>
              <a:rPr lang="en-US" sz="2400">
                <a:solidFill>
                  <a:srgbClr val="000000"/>
                </a:solidFill>
                <a:latin typeface="Arial"/>
                <a:ea typeface="Arial"/>
                <a:cs typeface="Arial"/>
                <a:sym typeface="Arial"/>
              </a:rPr>
              <a:t>HUMAN IMMUNODEFICIENCY VIRUS (HIV)</a:t>
            </a:r>
            <a:endParaRPr sz="2400">
              <a:solidFill>
                <a:srgbClr val="000000"/>
              </a:solidFill>
              <a:latin typeface="Arial"/>
              <a:ea typeface="Arial"/>
              <a:cs typeface="Arial"/>
              <a:sym typeface="Arial"/>
            </a:endParaRPr>
          </a:p>
          <a:p>
            <a:pPr marL="381000" marR="0" lvl="0" indent="-203200" algn="l" rtl="0">
              <a:lnSpc>
                <a:spcPct val="119922"/>
              </a:lnSpc>
              <a:spcBef>
                <a:spcPts val="0"/>
              </a:spcBef>
              <a:spcAft>
                <a:spcPts val="0"/>
              </a:spcAft>
              <a:buClr>
                <a:srgbClr val="000000"/>
              </a:buClr>
              <a:buSzPts val="2400"/>
              <a:buChar char="●"/>
            </a:pPr>
            <a:r>
              <a:rPr lang="en-US" sz="2400">
                <a:solidFill>
                  <a:srgbClr val="000000"/>
                </a:solidFill>
                <a:latin typeface="Arial"/>
                <a:ea typeface="Arial"/>
                <a:cs typeface="Arial"/>
                <a:sym typeface="Arial"/>
              </a:rPr>
              <a:t>MALARIA</a:t>
            </a:r>
            <a:endParaRPr sz="2400">
              <a:solidFill>
                <a:srgbClr val="000000"/>
              </a:solidFill>
              <a:latin typeface="Arial"/>
              <a:ea typeface="Arial"/>
              <a:cs typeface="Arial"/>
              <a:sym typeface="Arial"/>
            </a:endParaRPr>
          </a:p>
          <a:p>
            <a:pPr marL="381000" marR="0" lvl="0" indent="-203200" algn="l" rtl="0">
              <a:lnSpc>
                <a:spcPct val="119922"/>
              </a:lnSpc>
              <a:spcBef>
                <a:spcPts val="0"/>
              </a:spcBef>
              <a:spcAft>
                <a:spcPts val="0"/>
              </a:spcAft>
              <a:buClr>
                <a:srgbClr val="000000"/>
              </a:buClr>
              <a:buSzPts val="2400"/>
              <a:buChar char="●"/>
            </a:pPr>
            <a:r>
              <a:rPr lang="en-US" sz="2400">
                <a:solidFill>
                  <a:srgbClr val="000000"/>
                </a:solidFill>
                <a:latin typeface="Arial"/>
                <a:ea typeface="Arial"/>
                <a:cs typeface="Arial"/>
                <a:sym typeface="Arial"/>
              </a:rPr>
              <a:t>OTHER POTENTIALLY INFECTIOUS MATERIALS</a:t>
            </a:r>
            <a:endParaRPr sz="2400">
              <a:solidFill>
                <a:srgbClr val="000000"/>
              </a:solidFill>
              <a:latin typeface="Arial"/>
              <a:ea typeface="Arial"/>
              <a:cs typeface="Arial"/>
              <a:sym typeface="Arial"/>
            </a:endParaRPr>
          </a:p>
          <a:p>
            <a:pPr marL="0" marR="0" lvl="0" indent="0" algn="l" rtl="0">
              <a:lnSpc>
                <a:spcPct val="119922"/>
              </a:lnSpc>
              <a:spcBef>
                <a:spcPts val="635"/>
              </a:spcBef>
              <a:spcAft>
                <a:spcPts val="0"/>
              </a:spcAft>
              <a:buNone/>
            </a:pPr>
            <a:endParaRPr sz="3555">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0"/>
          <p:cNvSpPr txBox="1">
            <a:spLocks noGrp="1"/>
          </p:cNvSpPr>
          <p:nvPr>
            <p:ph type="title"/>
          </p:nvPr>
        </p:nvSpPr>
        <p:spPr>
          <a:xfrm>
            <a:off x="610300" y="356300"/>
            <a:ext cx="9015575" cy="931924"/>
          </a:xfrm>
          <a:prstGeom prst="rect">
            <a:avLst/>
          </a:prstGeom>
          <a:noFill/>
          <a:ln>
            <a:noFill/>
          </a:ln>
        </p:spPr>
        <p:txBody>
          <a:bodyPr spcFirstLastPara="1" wrap="square" lIns="38100" tIns="38100" rIns="38100" bIns="38100" anchor="ctr" anchorCtr="0">
            <a:noAutofit/>
          </a:bodyPr>
          <a:lstStyle/>
          <a:p>
            <a:pPr marL="0" marR="0" lvl="0" indent="0" algn="ctr" rtl="0">
              <a:lnSpc>
                <a:spcPct val="119886"/>
              </a:lnSpc>
              <a:spcBef>
                <a:spcPts val="0"/>
              </a:spcBef>
              <a:spcAft>
                <a:spcPts val="0"/>
              </a:spcAft>
              <a:buNone/>
            </a:pPr>
            <a:r>
              <a:rPr lang="en-US" sz="4888" b="1">
                <a:solidFill>
                  <a:srgbClr val="000000"/>
                </a:solidFill>
                <a:latin typeface="Arial"/>
                <a:ea typeface="Arial"/>
                <a:cs typeface="Arial"/>
                <a:sym typeface="Arial"/>
              </a:rPr>
              <a:t>TRANSMISSION</a:t>
            </a:r>
            <a:endParaRPr sz="4888">
              <a:solidFill>
                <a:srgbClr val="000000"/>
              </a:solidFill>
              <a:latin typeface="Arial"/>
              <a:ea typeface="Arial"/>
              <a:cs typeface="Arial"/>
              <a:sym typeface="Arial"/>
            </a:endParaRPr>
          </a:p>
        </p:txBody>
      </p:sp>
      <p:sp>
        <p:nvSpPr>
          <p:cNvPr id="121" name="Google Shape;121;p20"/>
          <p:cNvSpPr txBox="1"/>
          <p:nvPr/>
        </p:nvSpPr>
        <p:spPr>
          <a:xfrm>
            <a:off x="440950" y="1321150"/>
            <a:ext cx="9015575" cy="6456975"/>
          </a:xfrm>
          <a:prstGeom prst="rect">
            <a:avLst/>
          </a:prstGeom>
          <a:noFill/>
          <a:ln>
            <a:noFill/>
          </a:ln>
        </p:spPr>
        <p:txBody>
          <a:bodyPr spcFirstLastPara="1" wrap="square" lIns="38100" tIns="38100" rIns="38100" bIns="38100" anchor="t" anchorCtr="0">
            <a:noAutofit/>
          </a:bodyPr>
          <a:lstStyle/>
          <a:p>
            <a:pPr marL="0" marR="0" lvl="0" indent="0" algn="l" rtl="0">
              <a:lnSpc>
                <a:spcPct val="119922"/>
              </a:lnSpc>
              <a:spcBef>
                <a:spcPts val="0"/>
              </a:spcBef>
              <a:spcAft>
                <a:spcPts val="0"/>
              </a:spcAft>
              <a:buNone/>
            </a:pPr>
            <a:r>
              <a:rPr lang="en-US" sz="3555" dirty="0">
                <a:solidFill>
                  <a:srgbClr val="000000"/>
                </a:solidFill>
                <a:latin typeface="Arial"/>
                <a:ea typeface="Arial"/>
                <a:cs typeface="Arial"/>
                <a:sym typeface="Arial"/>
              </a:rPr>
              <a:t>HIV, hepatitis B virus, and hepatitis C virus are the viruses most likely to be transmitted via the following routes in an occupational setting: </a:t>
            </a:r>
            <a:endParaRPr sz="3555" dirty="0">
              <a:solidFill>
                <a:srgbClr val="000000"/>
              </a:solidFill>
              <a:latin typeface="Arial"/>
              <a:ea typeface="Arial"/>
              <a:cs typeface="Arial"/>
              <a:sym typeface="Arial"/>
            </a:endParaRPr>
          </a:p>
          <a:p>
            <a:pPr marL="0" marR="0" lvl="0" indent="0" algn="l" rtl="0">
              <a:lnSpc>
                <a:spcPct val="119922"/>
              </a:lnSpc>
              <a:spcBef>
                <a:spcPts val="635"/>
              </a:spcBef>
              <a:spcAft>
                <a:spcPts val="0"/>
              </a:spcAft>
              <a:buNone/>
            </a:pPr>
            <a:r>
              <a:rPr lang="en-US" sz="3555" dirty="0">
                <a:solidFill>
                  <a:srgbClr val="000000"/>
                </a:solidFill>
                <a:latin typeface="Arial"/>
                <a:ea typeface="Arial"/>
                <a:cs typeface="Arial"/>
                <a:sym typeface="Arial"/>
              </a:rPr>
              <a:t>needle stick / sharps injuries skin or eye contact mucous membrane and non-intact skin exposure to contaminated blood or other potentially infectious materials </a:t>
            </a:r>
            <a:br>
              <a:rPr lang="en-US" sz="3555" dirty="0">
                <a:solidFill>
                  <a:srgbClr val="000000"/>
                </a:solidFill>
                <a:latin typeface="Arial"/>
                <a:ea typeface="Arial"/>
                <a:cs typeface="Arial"/>
                <a:sym typeface="Arial"/>
              </a:rPr>
            </a:br>
            <a:r>
              <a:rPr lang="en-US" sz="3555" dirty="0">
                <a:solidFill>
                  <a:srgbClr val="000000"/>
                </a:solidFill>
                <a:latin typeface="Arial"/>
                <a:ea typeface="Arial"/>
                <a:cs typeface="Arial"/>
                <a:sym typeface="Arial"/>
              </a:rPr>
              <a:t>( scratches, cuts, bites, or wounds ) </a:t>
            </a:r>
            <a:endParaRPr sz="3555" dirty="0">
              <a:solidFill>
                <a:srgbClr val="000000"/>
              </a:solidFill>
              <a:latin typeface="Arial"/>
              <a:ea typeface="Arial"/>
              <a:cs typeface="Arial"/>
              <a:sym typeface="Arial"/>
            </a:endParaRPr>
          </a:p>
          <a:p>
            <a:pPr marL="0" marR="0" lvl="0" indent="0" algn="l" rtl="0">
              <a:lnSpc>
                <a:spcPct val="119922"/>
              </a:lnSpc>
              <a:spcBef>
                <a:spcPts val="635"/>
              </a:spcBef>
              <a:spcAft>
                <a:spcPts val="0"/>
              </a:spcAft>
              <a:buNone/>
            </a:pPr>
            <a:endParaRPr sz="3555" dirty="0">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1"/>
          <p:cNvSpPr txBox="1">
            <a:spLocks noGrp="1"/>
          </p:cNvSpPr>
          <p:nvPr>
            <p:ph type="title"/>
          </p:nvPr>
        </p:nvSpPr>
        <p:spPr>
          <a:xfrm>
            <a:off x="610300" y="356300"/>
            <a:ext cx="9015575" cy="1243875"/>
          </a:xfrm>
          <a:prstGeom prst="rect">
            <a:avLst/>
          </a:prstGeom>
          <a:noFill/>
          <a:ln>
            <a:noFill/>
          </a:ln>
        </p:spPr>
        <p:txBody>
          <a:bodyPr spcFirstLastPara="1" wrap="square" lIns="38100" tIns="38100" rIns="38100" bIns="38100" anchor="ctr" anchorCtr="0">
            <a:noAutofit/>
          </a:bodyPr>
          <a:lstStyle/>
          <a:p>
            <a:pPr marL="0" marR="0" lvl="0" indent="0" algn="ctr" rtl="0">
              <a:lnSpc>
                <a:spcPct val="119886"/>
              </a:lnSpc>
              <a:spcBef>
                <a:spcPts val="0"/>
              </a:spcBef>
              <a:spcAft>
                <a:spcPts val="0"/>
              </a:spcAft>
              <a:buNone/>
            </a:pPr>
            <a:r>
              <a:rPr lang="en-US" sz="4888">
                <a:solidFill>
                  <a:srgbClr val="000000"/>
                </a:solidFill>
                <a:latin typeface="Arial"/>
                <a:ea typeface="Arial"/>
                <a:cs typeface="Arial"/>
                <a:sym typeface="Arial"/>
              </a:rPr>
              <a:t>Avoid Contact With Blood</a:t>
            </a:r>
            <a:endParaRPr sz="4888">
              <a:solidFill>
                <a:srgbClr val="000000"/>
              </a:solidFill>
              <a:latin typeface="Arial"/>
              <a:ea typeface="Arial"/>
              <a:cs typeface="Arial"/>
              <a:sym typeface="Arial"/>
            </a:endParaRPr>
          </a:p>
        </p:txBody>
      </p:sp>
      <p:sp>
        <p:nvSpPr>
          <p:cNvPr id="127" name="Google Shape;127;p21"/>
          <p:cNvSpPr txBox="1"/>
          <p:nvPr/>
        </p:nvSpPr>
        <p:spPr>
          <a:xfrm>
            <a:off x="610300" y="1829150"/>
            <a:ext cx="9015575" cy="5002725"/>
          </a:xfrm>
          <a:prstGeom prst="rect">
            <a:avLst/>
          </a:prstGeom>
          <a:noFill/>
          <a:ln>
            <a:noFill/>
          </a:ln>
        </p:spPr>
        <p:txBody>
          <a:bodyPr spcFirstLastPara="1" wrap="square" lIns="38100" tIns="38100" rIns="38100" bIns="38100" anchor="t" anchorCtr="0">
            <a:noAutofit/>
          </a:bodyPr>
          <a:lstStyle/>
          <a:p>
            <a:pPr marL="381000" marR="0" lvl="0" indent="-276577" algn="l" rtl="0">
              <a:lnSpc>
                <a:spcPct val="119921"/>
              </a:lnSpc>
              <a:spcBef>
                <a:spcPts val="0"/>
              </a:spcBef>
              <a:spcAft>
                <a:spcPts val="0"/>
              </a:spcAft>
              <a:buClr>
                <a:srgbClr val="000000"/>
              </a:buClr>
              <a:buSzPts val="3556"/>
              <a:buChar char="●"/>
            </a:pPr>
            <a:r>
              <a:rPr lang="en-US" sz="3555">
                <a:solidFill>
                  <a:srgbClr val="000000"/>
                </a:solidFill>
                <a:latin typeface="Arial"/>
                <a:ea typeface="Arial"/>
                <a:cs typeface="Arial"/>
                <a:sym typeface="Arial"/>
              </a:rPr>
              <a:t>Wear gloves</a:t>
            </a:r>
            <a:endParaRPr sz="3555">
              <a:solidFill>
                <a:srgbClr val="000000"/>
              </a:solidFill>
              <a:latin typeface="Arial"/>
              <a:ea typeface="Arial"/>
              <a:cs typeface="Arial"/>
              <a:sym typeface="Arial"/>
            </a:endParaRPr>
          </a:p>
          <a:p>
            <a:pPr marL="381000" marR="0" lvl="0" indent="-276577" algn="l" rtl="0">
              <a:lnSpc>
                <a:spcPct val="119921"/>
              </a:lnSpc>
              <a:spcBef>
                <a:spcPts val="0"/>
              </a:spcBef>
              <a:spcAft>
                <a:spcPts val="0"/>
              </a:spcAft>
              <a:buClr>
                <a:srgbClr val="000000"/>
              </a:buClr>
              <a:buSzPts val="3556"/>
              <a:buChar char="●"/>
            </a:pPr>
            <a:r>
              <a:rPr lang="en-US" sz="3555">
                <a:solidFill>
                  <a:srgbClr val="000000"/>
                </a:solidFill>
                <a:latin typeface="Arial"/>
                <a:ea typeface="Arial"/>
                <a:cs typeface="Arial"/>
                <a:sym typeface="Arial"/>
              </a:rPr>
              <a:t>Dispose of items that have been contaminated (tissues, needles, bandaids) in biohazard containers</a:t>
            </a:r>
            <a:endParaRPr sz="3555">
              <a:solidFill>
                <a:srgbClr val="000000"/>
              </a:solidFill>
              <a:latin typeface="Arial"/>
              <a:ea typeface="Arial"/>
              <a:cs typeface="Arial"/>
              <a:sym typeface="Arial"/>
            </a:endParaRPr>
          </a:p>
          <a:p>
            <a:pPr marL="381000" marR="0" lvl="0" indent="-276577" algn="l" rtl="0">
              <a:lnSpc>
                <a:spcPct val="119921"/>
              </a:lnSpc>
              <a:spcBef>
                <a:spcPts val="0"/>
              </a:spcBef>
              <a:spcAft>
                <a:spcPts val="0"/>
              </a:spcAft>
              <a:buClr>
                <a:srgbClr val="000000"/>
              </a:buClr>
              <a:buSzPts val="3556"/>
              <a:buChar char="●"/>
            </a:pPr>
            <a:r>
              <a:rPr lang="en-US" sz="3555">
                <a:solidFill>
                  <a:srgbClr val="000000"/>
                </a:solidFill>
                <a:latin typeface="Arial"/>
                <a:ea typeface="Arial"/>
                <a:cs typeface="Arial"/>
                <a:sym typeface="Arial"/>
              </a:rPr>
              <a:t>Do not “horse around”</a:t>
            </a:r>
            <a:endParaRPr sz="3555">
              <a:solidFill>
                <a:srgbClr val="000000"/>
              </a:solidFill>
              <a:latin typeface="Arial"/>
              <a:ea typeface="Arial"/>
              <a:cs typeface="Arial"/>
              <a:sym typeface="Arial"/>
            </a:endParaRPr>
          </a:p>
          <a:p>
            <a:pPr marL="381000" marR="0" lvl="0" indent="-276577" algn="l" rtl="0">
              <a:lnSpc>
                <a:spcPct val="119921"/>
              </a:lnSpc>
              <a:spcBef>
                <a:spcPts val="0"/>
              </a:spcBef>
              <a:spcAft>
                <a:spcPts val="0"/>
              </a:spcAft>
              <a:buClr>
                <a:srgbClr val="000000"/>
              </a:buClr>
              <a:buSzPts val="3556"/>
              <a:buChar char="●"/>
            </a:pPr>
            <a:r>
              <a:rPr lang="en-US" sz="3555">
                <a:solidFill>
                  <a:srgbClr val="000000"/>
                </a:solidFill>
                <a:latin typeface="Arial"/>
                <a:ea typeface="Arial"/>
                <a:cs typeface="Arial"/>
                <a:sym typeface="Arial"/>
              </a:rPr>
              <a:t>Treat every person as if they may be carrying an infectious disease</a:t>
            </a:r>
            <a:endParaRPr sz="3555">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pic>
        <p:nvPicPr>
          <p:cNvPr id="30" name="Google Shape;30;p8"/>
          <p:cNvPicPr preferRelativeResize="0"/>
          <p:nvPr/>
        </p:nvPicPr>
        <p:blipFill>
          <a:blip r:embed="rId3">
            <a:alphaModFix/>
          </a:blip>
          <a:stretch>
            <a:fillRect/>
          </a:stretch>
        </p:blipFill>
        <p:spPr>
          <a:xfrm>
            <a:off x="102650" y="407450"/>
            <a:ext cx="3810000" cy="3810000"/>
          </a:xfrm>
          <a:prstGeom prst="rect">
            <a:avLst/>
          </a:prstGeom>
          <a:noFill/>
          <a:ln>
            <a:noFill/>
          </a:ln>
        </p:spPr>
      </p:pic>
      <p:sp>
        <p:nvSpPr>
          <p:cNvPr id="31" name="Google Shape;31;p8"/>
          <p:cNvSpPr txBox="1"/>
          <p:nvPr/>
        </p:nvSpPr>
        <p:spPr>
          <a:xfrm>
            <a:off x="3557050" y="509050"/>
            <a:ext cx="6279150" cy="6082550"/>
          </a:xfrm>
          <a:prstGeom prst="rect">
            <a:avLst/>
          </a:prstGeom>
          <a:noFill/>
          <a:ln>
            <a:noFill/>
          </a:ln>
        </p:spPr>
        <p:txBody>
          <a:bodyPr spcFirstLastPara="1" wrap="square" lIns="38100" tIns="38100" rIns="38100" bIns="38100" anchor="t" anchorCtr="0">
            <a:noAutofit/>
          </a:bodyPr>
          <a:lstStyle/>
          <a:p>
            <a:pPr marL="0" lvl="0" indent="0" algn="l" rtl="0">
              <a:lnSpc>
                <a:spcPct val="100000"/>
              </a:lnSpc>
              <a:spcBef>
                <a:spcPts val="0"/>
              </a:spcBef>
              <a:spcAft>
                <a:spcPts val="0"/>
              </a:spcAft>
              <a:buNone/>
            </a:pPr>
            <a:r>
              <a:rPr lang="en-US" sz="2400">
                <a:solidFill>
                  <a:srgbClr val="000000"/>
                </a:solidFill>
                <a:latin typeface="Arial"/>
                <a:ea typeface="Arial"/>
                <a:cs typeface="Arial"/>
                <a:sym typeface="Arial"/>
              </a:rPr>
              <a:t>On a cold day in 1667, a renegade physician named Jean Denis transfused calf's blood into one of Paris's most notorious madmen. In doing so, Denis angered not only the elite scientists who had hoped to perform the first animal-to-human transfusions themselves, but also a host of powerful conservatives who believed that the doctor was toying with forces of nature that he did not understand. Just days after the experiment, the madman was dead, and Denis was framed for murder. </a:t>
            </a:r>
            <a:endParaRPr sz="24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US" sz="2400">
                <a:solidFill>
                  <a:srgbClr val="000000"/>
                </a:solidFill>
                <a:latin typeface="Arial"/>
                <a:ea typeface="Arial"/>
                <a:cs typeface="Arial"/>
                <a:sym typeface="Arial"/>
              </a:rPr>
              <a:t> </a:t>
            </a:r>
            <a:endParaRPr sz="24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US" sz="2400">
                <a:solidFill>
                  <a:srgbClr val="000000"/>
                </a:solidFill>
                <a:latin typeface="Arial"/>
                <a:ea typeface="Arial"/>
                <a:cs typeface="Arial"/>
                <a:sym typeface="Arial"/>
              </a:rPr>
              <a:t>From:  </a:t>
            </a:r>
            <a:br>
              <a:rPr lang="en-US" sz="2400">
                <a:solidFill>
                  <a:srgbClr val="000000"/>
                </a:solidFill>
                <a:latin typeface="Arial"/>
                <a:ea typeface="Arial"/>
                <a:cs typeface="Arial"/>
                <a:sym typeface="Arial"/>
              </a:rPr>
            </a:br>
            <a:r>
              <a:rPr lang="en-US" sz="2400" u="sng">
                <a:solidFill>
                  <a:srgbClr val="0000FF"/>
                </a:solidFill>
                <a:latin typeface="Arial"/>
                <a:ea typeface="Arial"/>
                <a:cs typeface="Arial"/>
                <a:sym typeface="Arial"/>
                <a:hlinkClick r:id="rId4"/>
              </a:rPr>
              <a:t>Blood Work: A Tale of Medicine and Murder in the Scientific Revolution</a:t>
            </a:r>
            <a:endParaRPr sz="2400" u="sng">
              <a:solidFill>
                <a:srgbClr val="0000FF"/>
              </a:solidFill>
              <a:latin typeface="Arial"/>
              <a:ea typeface="Arial"/>
              <a:cs typeface="Arial"/>
              <a:sym typeface="Arial"/>
              <a:hlinkClick r:id="rId4"/>
            </a:endParaRPr>
          </a:p>
          <a:p>
            <a:pPr marL="0" lvl="0" indent="0" algn="l" rtl="0">
              <a:lnSpc>
                <a:spcPct val="100000"/>
              </a:lnSpc>
              <a:spcBef>
                <a:spcPts val="0"/>
              </a:spcBef>
              <a:spcAft>
                <a:spcPts val="0"/>
              </a:spcAft>
              <a:buNone/>
            </a:pPr>
            <a:endParaRPr sz="240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pic>
        <p:nvPicPr>
          <p:cNvPr id="36" name="Google Shape;36;p9"/>
          <p:cNvPicPr preferRelativeResize="0"/>
          <p:nvPr/>
        </p:nvPicPr>
        <p:blipFill>
          <a:blip r:embed="rId3">
            <a:alphaModFix/>
          </a:blip>
          <a:stretch>
            <a:fillRect/>
          </a:stretch>
        </p:blipFill>
        <p:spPr>
          <a:xfrm>
            <a:off x="4674650" y="4369850"/>
            <a:ext cx="3058575" cy="3048000"/>
          </a:xfrm>
          <a:prstGeom prst="rect">
            <a:avLst/>
          </a:prstGeom>
          <a:noFill/>
          <a:ln>
            <a:noFill/>
          </a:ln>
        </p:spPr>
      </p:pic>
      <p:pic>
        <p:nvPicPr>
          <p:cNvPr id="37" name="Google Shape;37;p9"/>
          <p:cNvPicPr preferRelativeResize="0"/>
          <p:nvPr/>
        </p:nvPicPr>
        <p:blipFill>
          <a:blip r:embed="rId4">
            <a:alphaModFix/>
          </a:blip>
          <a:stretch>
            <a:fillRect/>
          </a:stretch>
        </p:blipFill>
        <p:spPr>
          <a:xfrm>
            <a:off x="7113050" y="4979450"/>
            <a:ext cx="1778000" cy="2211900"/>
          </a:xfrm>
          <a:prstGeom prst="rect">
            <a:avLst/>
          </a:prstGeom>
          <a:noFill/>
          <a:ln>
            <a:noFill/>
          </a:ln>
        </p:spPr>
      </p:pic>
      <p:sp>
        <p:nvSpPr>
          <p:cNvPr id="38" name="Google Shape;38;p9"/>
          <p:cNvSpPr txBox="1"/>
          <p:nvPr/>
        </p:nvSpPr>
        <p:spPr>
          <a:xfrm>
            <a:off x="204250" y="305850"/>
            <a:ext cx="4746325" cy="1523350"/>
          </a:xfrm>
          <a:prstGeom prst="rect">
            <a:avLst/>
          </a:prstGeom>
          <a:noFill/>
          <a:ln>
            <a:noFill/>
          </a:ln>
        </p:spPr>
        <p:txBody>
          <a:bodyPr spcFirstLastPara="1" wrap="square" lIns="38100" tIns="38100" rIns="38100" bIns="38100" anchor="t" anchorCtr="0">
            <a:noAutofit/>
          </a:bodyPr>
          <a:lstStyle/>
          <a:p>
            <a:pPr marL="0" lvl="0" indent="0" algn="l" rtl="0">
              <a:lnSpc>
                <a:spcPct val="100000"/>
              </a:lnSpc>
              <a:spcBef>
                <a:spcPts val="0"/>
              </a:spcBef>
              <a:spcAft>
                <a:spcPts val="0"/>
              </a:spcAft>
              <a:buNone/>
            </a:pPr>
            <a:r>
              <a:rPr lang="en-US" sz="3200">
                <a:solidFill>
                  <a:srgbClr val="000000"/>
                </a:solidFill>
                <a:latin typeface="Arial"/>
                <a:ea typeface="Arial"/>
                <a:cs typeface="Arial"/>
                <a:sym typeface="Arial"/>
              </a:rPr>
              <a:t>1901 - Austrian Karl Landsteiner discovered human blood groups</a:t>
            </a:r>
            <a:endParaRPr sz="3200">
              <a:solidFill>
                <a:srgbClr val="000000"/>
              </a:solidFill>
              <a:latin typeface="Arial"/>
              <a:ea typeface="Arial"/>
              <a:cs typeface="Arial"/>
              <a:sym typeface="Arial"/>
            </a:endParaRPr>
          </a:p>
        </p:txBody>
      </p:sp>
      <p:sp>
        <p:nvSpPr>
          <p:cNvPr id="39" name="Google Shape;39;p9"/>
          <p:cNvSpPr txBox="1"/>
          <p:nvPr/>
        </p:nvSpPr>
        <p:spPr>
          <a:xfrm>
            <a:off x="4573050" y="4065050"/>
            <a:ext cx="5119575" cy="652200"/>
          </a:xfrm>
          <a:prstGeom prst="rect">
            <a:avLst/>
          </a:prstGeom>
          <a:noFill/>
          <a:ln>
            <a:noFill/>
          </a:ln>
        </p:spPr>
        <p:txBody>
          <a:bodyPr spcFirstLastPara="1" wrap="square" lIns="38100" tIns="38100" rIns="38100" bIns="38100" anchor="t" anchorCtr="0">
            <a:noAutofit/>
          </a:bodyPr>
          <a:lstStyle/>
          <a:p>
            <a:pPr marL="0" marR="0" lvl="0" indent="0" algn="ctr" rtl="0">
              <a:lnSpc>
                <a:spcPct val="120138"/>
              </a:lnSpc>
              <a:spcBef>
                <a:spcPts val="0"/>
              </a:spcBef>
              <a:spcAft>
                <a:spcPts val="0"/>
              </a:spcAft>
              <a:buNone/>
            </a:pPr>
            <a:r>
              <a:rPr lang="en-US" sz="2666" i="1">
                <a:solidFill>
                  <a:srgbClr val="00B050"/>
                </a:solidFill>
                <a:latin typeface="Arial"/>
                <a:ea typeface="Arial"/>
                <a:cs typeface="Arial"/>
                <a:sym typeface="Arial"/>
              </a:rPr>
              <a:t>Even animals have blood types</a:t>
            </a:r>
            <a:endParaRPr sz="2666" i="1">
              <a:solidFill>
                <a:srgbClr val="00B050"/>
              </a:solidFill>
              <a:latin typeface="Arial"/>
              <a:ea typeface="Arial"/>
              <a:cs typeface="Arial"/>
              <a:sym typeface="Arial"/>
            </a:endParaRPr>
          </a:p>
        </p:txBody>
      </p:sp>
      <p:pic>
        <p:nvPicPr>
          <p:cNvPr id="40" name="Google Shape;40;p9"/>
          <p:cNvPicPr preferRelativeResize="0"/>
          <p:nvPr/>
        </p:nvPicPr>
        <p:blipFill>
          <a:blip r:embed="rId5">
            <a:alphaModFix/>
          </a:blip>
          <a:stretch>
            <a:fillRect/>
          </a:stretch>
        </p:blipFill>
        <p:spPr>
          <a:xfrm>
            <a:off x="712250" y="2947450"/>
            <a:ext cx="3220575" cy="4395325"/>
          </a:xfrm>
          <a:prstGeom prst="rect">
            <a:avLst/>
          </a:prstGeom>
          <a:noFill/>
          <a:ln>
            <a:noFill/>
          </a:ln>
        </p:spPr>
      </p:pic>
      <p:pic>
        <p:nvPicPr>
          <p:cNvPr id="41" name="Google Shape;41;p9"/>
          <p:cNvPicPr preferRelativeResize="0"/>
          <p:nvPr/>
        </p:nvPicPr>
        <p:blipFill>
          <a:blip r:embed="rId6">
            <a:alphaModFix/>
          </a:blip>
          <a:stretch>
            <a:fillRect/>
          </a:stretch>
        </p:blipFill>
        <p:spPr>
          <a:xfrm>
            <a:off x="4675425" y="306525"/>
            <a:ext cx="4770425" cy="3500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0"/>
          <p:cNvSpPr txBox="1">
            <a:spLocks noGrp="1"/>
          </p:cNvSpPr>
          <p:nvPr>
            <p:ph type="title"/>
          </p:nvPr>
        </p:nvSpPr>
        <p:spPr>
          <a:xfrm>
            <a:off x="271625" y="305150"/>
            <a:ext cx="9862250" cy="1787649"/>
          </a:xfrm>
          <a:prstGeom prst="rect">
            <a:avLst/>
          </a:prstGeom>
          <a:noFill/>
          <a:ln>
            <a:noFill/>
          </a:ln>
        </p:spPr>
        <p:txBody>
          <a:bodyPr spcFirstLastPara="1" wrap="square" lIns="38100" tIns="38100" rIns="38100" bIns="38100" anchor="ctr" anchorCtr="0">
            <a:noAutofit/>
          </a:bodyPr>
          <a:lstStyle/>
          <a:p>
            <a:pPr marL="0" marR="0" lvl="0" indent="0" algn="ctr" rtl="0">
              <a:lnSpc>
                <a:spcPct val="119886"/>
              </a:lnSpc>
              <a:spcBef>
                <a:spcPts val="0"/>
              </a:spcBef>
              <a:spcAft>
                <a:spcPts val="0"/>
              </a:spcAft>
              <a:buNone/>
            </a:pPr>
            <a:r>
              <a:rPr lang="en-US" sz="4888">
                <a:solidFill>
                  <a:srgbClr val="000000"/>
                </a:solidFill>
                <a:latin typeface="Arial"/>
                <a:ea typeface="Arial"/>
                <a:cs typeface="Arial"/>
                <a:sym typeface="Arial"/>
              </a:rPr>
              <a:t>Blood Type is Controlled by 3 Alleles</a:t>
            </a:r>
            <a:endParaRPr sz="4888">
              <a:solidFill>
                <a:srgbClr val="000000"/>
              </a:solidFill>
              <a:latin typeface="Arial"/>
              <a:ea typeface="Arial"/>
              <a:cs typeface="Arial"/>
              <a:sym typeface="Arial"/>
            </a:endParaRPr>
          </a:p>
        </p:txBody>
      </p:sp>
      <p:sp>
        <p:nvSpPr>
          <p:cNvPr id="47" name="Google Shape;47;p10"/>
          <p:cNvSpPr txBox="1"/>
          <p:nvPr/>
        </p:nvSpPr>
        <p:spPr>
          <a:xfrm>
            <a:off x="610300" y="2167800"/>
            <a:ext cx="5798250" cy="4122550"/>
          </a:xfrm>
          <a:prstGeom prst="rect">
            <a:avLst/>
          </a:prstGeom>
          <a:noFill/>
          <a:ln>
            <a:noFill/>
          </a:ln>
        </p:spPr>
        <p:txBody>
          <a:bodyPr spcFirstLastPara="1" wrap="square" lIns="38100" tIns="38100" rIns="38100" bIns="38100" anchor="t" anchorCtr="0">
            <a:noAutofit/>
          </a:bodyPr>
          <a:lstStyle/>
          <a:p>
            <a:pPr marL="0" marR="0" lvl="0" indent="0" algn="l" rtl="0">
              <a:lnSpc>
                <a:spcPct val="120000"/>
              </a:lnSpc>
              <a:spcBef>
                <a:spcPts val="0"/>
              </a:spcBef>
              <a:spcAft>
                <a:spcPts val="0"/>
              </a:spcAft>
              <a:buNone/>
            </a:pPr>
            <a:r>
              <a:rPr lang="en-US" sz="4444">
                <a:solidFill>
                  <a:srgbClr val="000000"/>
                </a:solidFill>
                <a:latin typeface="Arial"/>
                <a:ea typeface="Arial"/>
                <a:cs typeface="Arial"/>
                <a:sym typeface="Arial"/>
              </a:rPr>
              <a:t>Alleles: A, B, O</a:t>
            </a:r>
            <a:endParaRPr sz="4444">
              <a:solidFill>
                <a:srgbClr val="000000"/>
              </a:solidFill>
              <a:latin typeface="Arial"/>
              <a:ea typeface="Arial"/>
              <a:cs typeface="Arial"/>
              <a:sym typeface="Arial"/>
            </a:endParaRPr>
          </a:p>
          <a:p>
            <a:pPr marL="0" marR="0" lvl="0" indent="0" algn="l" rtl="0">
              <a:lnSpc>
                <a:spcPct val="120000"/>
              </a:lnSpc>
              <a:spcBef>
                <a:spcPts val="802"/>
              </a:spcBef>
              <a:spcAft>
                <a:spcPts val="0"/>
              </a:spcAft>
              <a:buNone/>
            </a:pPr>
            <a:endParaRPr sz="4444">
              <a:solidFill>
                <a:srgbClr val="000000"/>
              </a:solidFill>
              <a:latin typeface="Arial"/>
              <a:ea typeface="Arial"/>
              <a:cs typeface="Arial"/>
              <a:sym typeface="Arial"/>
            </a:endParaRPr>
          </a:p>
          <a:p>
            <a:pPr marL="0" marR="0" lvl="0" indent="0" algn="l" rtl="0">
              <a:lnSpc>
                <a:spcPct val="120000"/>
              </a:lnSpc>
              <a:spcBef>
                <a:spcPts val="802"/>
              </a:spcBef>
              <a:spcAft>
                <a:spcPts val="0"/>
              </a:spcAft>
              <a:buNone/>
            </a:pPr>
            <a:r>
              <a:rPr lang="en-US" sz="4444">
                <a:solidFill>
                  <a:srgbClr val="000000"/>
                </a:solidFill>
                <a:latin typeface="Arial"/>
                <a:ea typeface="Arial"/>
                <a:cs typeface="Arial"/>
                <a:sym typeface="Arial"/>
              </a:rPr>
              <a:t>A &amp; B are codominant</a:t>
            </a:r>
            <a:endParaRPr sz="4444">
              <a:solidFill>
                <a:srgbClr val="000000"/>
              </a:solidFill>
              <a:latin typeface="Arial"/>
              <a:ea typeface="Arial"/>
              <a:cs typeface="Arial"/>
              <a:sym typeface="Arial"/>
            </a:endParaRPr>
          </a:p>
          <a:p>
            <a:pPr marL="0" marR="0" lvl="0" indent="0" algn="l" rtl="0">
              <a:lnSpc>
                <a:spcPct val="120000"/>
              </a:lnSpc>
              <a:spcBef>
                <a:spcPts val="802"/>
              </a:spcBef>
              <a:spcAft>
                <a:spcPts val="0"/>
              </a:spcAft>
              <a:buNone/>
            </a:pPr>
            <a:endParaRPr sz="4444">
              <a:solidFill>
                <a:srgbClr val="000000"/>
              </a:solidFill>
              <a:latin typeface="Arial"/>
              <a:ea typeface="Arial"/>
              <a:cs typeface="Arial"/>
              <a:sym typeface="Arial"/>
            </a:endParaRPr>
          </a:p>
          <a:p>
            <a:pPr marL="0" marR="0" lvl="0" indent="0" algn="l" rtl="0">
              <a:lnSpc>
                <a:spcPct val="120000"/>
              </a:lnSpc>
              <a:spcBef>
                <a:spcPts val="802"/>
              </a:spcBef>
              <a:spcAft>
                <a:spcPts val="0"/>
              </a:spcAft>
              <a:buNone/>
            </a:pPr>
            <a:r>
              <a:rPr lang="en-US" sz="4444">
                <a:solidFill>
                  <a:srgbClr val="000000"/>
                </a:solidFill>
                <a:latin typeface="Arial"/>
                <a:ea typeface="Arial"/>
                <a:cs typeface="Arial"/>
                <a:sym typeface="Arial"/>
              </a:rPr>
              <a:t>O is recessive</a:t>
            </a:r>
            <a:endParaRPr sz="4444">
              <a:solidFill>
                <a:srgbClr val="000000"/>
              </a:solidFill>
              <a:latin typeface="Arial"/>
              <a:ea typeface="Arial"/>
              <a:cs typeface="Arial"/>
              <a:sym typeface="Arial"/>
            </a:endParaRPr>
          </a:p>
          <a:p>
            <a:pPr marL="0" marR="0" lvl="0" indent="0" algn="l" rtl="0">
              <a:lnSpc>
                <a:spcPct val="119921"/>
              </a:lnSpc>
              <a:spcBef>
                <a:spcPts val="635"/>
              </a:spcBef>
              <a:spcAft>
                <a:spcPts val="0"/>
              </a:spcAft>
              <a:buNone/>
            </a:pPr>
            <a:endParaRPr sz="3555">
              <a:solidFill>
                <a:srgbClr val="000000"/>
              </a:solidFill>
              <a:latin typeface="Arial"/>
              <a:ea typeface="Arial"/>
              <a:cs typeface="Arial"/>
              <a:sym typeface="Arial"/>
            </a:endParaRPr>
          </a:p>
        </p:txBody>
      </p:sp>
      <p:pic>
        <p:nvPicPr>
          <p:cNvPr id="48" name="Google Shape;48;p10"/>
          <p:cNvPicPr preferRelativeResize="0"/>
          <p:nvPr/>
        </p:nvPicPr>
        <p:blipFill>
          <a:blip r:embed="rId3">
            <a:alphaModFix/>
          </a:blip>
          <a:stretch>
            <a:fillRect/>
          </a:stretch>
        </p:blipFill>
        <p:spPr>
          <a:xfrm>
            <a:off x="7450650" y="1947325"/>
            <a:ext cx="2201325" cy="2931575"/>
          </a:xfrm>
          <a:prstGeom prst="rect">
            <a:avLst/>
          </a:prstGeom>
          <a:noFill/>
          <a:ln>
            <a:noFill/>
          </a:ln>
        </p:spPr>
      </p:pic>
      <p:sp>
        <p:nvSpPr>
          <p:cNvPr id="49" name="Google Shape;49;p10"/>
          <p:cNvSpPr txBox="1"/>
          <p:nvPr/>
        </p:nvSpPr>
        <p:spPr>
          <a:xfrm>
            <a:off x="6960300" y="1575150"/>
            <a:ext cx="2750250" cy="384875"/>
          </a:xfrm>
          <a:prstGeom prst="rect">
            <a:avLst/>
          </a:prstGeom>
          <a:noFill/>
          <a:ln>
            <a:noFill/>
          </a:ln>
        </p:spPr>
        <p:txBody>
          <a:bodyPr spcFirstLastPara="1" wrap="square" lIns="38100" tIns="38100" rIns="38100" bIns="38100" anchor="t" anchorCtr="0">
            <a:noAutofit/>
          </a:bodyPr>
          <a:lstStyle/>
          <a:p>
            <a:pPr marL="0" marR="0" lvl="0" indent="0" algn="l" rtl="0">
              <a:lnSpc>
                <a:spcPct val="120138"/>
              </a:lnSpc>
              <a:spcBef>
                <a:spcPts val="0"/>
              </a:spcBef>
              <a:spcAft>
                <a:spcPts val="0"/>
              </a:spcAft>
              <a:buNone/>
            </a:pPr>
            <a:r>
              <a:rPr lang="en-US" sz="2000">
                <a:solidFill>
                  <a:srgbClr val="000000"/>
                </a:solidFill>
                <a:latin typeface="Arial"/>
                <a:ea typeface="Arial"/>
                <a:cs typeface="Arial"/>
                <a:sym typeface="Arial"/>
              </a:rPr>
              <a:t>4 Possible Blood Types</a:t>
            </a:r>
            <a:endParaRPr sz="2000">
              <a:solidFill>
                <a:srgbClr val="000000"/>
              </a:solidFill>
              <a:latin typeface="Arial"/>
              <a:ea typeface="Arial"/>
              <a:cs typeface="Arial"/>
              <a:sym typeface="Arial"/>
            </a:endParaRPr>
          </a:p>
        </p:txBody>
      </p:sp>
      <p:pic>
        <p:nvPicPr>
          <p:cNvPr id="50" name="Google Shape;50;p10"/>
          <p:cNvPicPr preferRelativeResize="0"/>
          <p:nvPr/>
        </p:nvPicPr>
        <p:blipFill>
          <a:blip r:embed="rId4">
            <a:alphaModFix/>
          </a:blip>
          <a:stretch>
            <a:fillRect/>
          </a:stretch>
        </p:blipFill>
        <p:spPr>
          <a:xfrm>
            <a:off x="5813475" y="4815475"/>
            <a:ext cx="1799875" cy="26634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407450" y="102650"/>
            <a:ext cx="3675025" cy="1097825"/>
          </a:xfrm>
          <a:prstGeom prst="rect">
            <a:avLst/>
          </a:prstGeom>
          <a:noFill/>
          <a:ln>
            <a:noFill/>
          </a:ln>
        </p:spPr>
        <p:txBody>
          <a:bodyPr spcFirstLastPara="1" wrap="square" lIns="38100" tIns="38100" rIns="38100" bIns="38100" anchor="ctr" anchorCtr="0">
            <a:noAutofit/>
          </a:bodyPr>
          <a:lstStyle/>
          <a:p>
            <a:pPr marL="0" marR="0" lvl="0" indent="0" algn="l" rtl="0">
              <a:lnSpc>
                <a:spcPct val="119886"/>
              </a:lnSpc>
              <a:spcBef>
                <a:spcPts val="0"/>
              </a:spcBef>
              <a:spcAft>
                <a:spcPts val="0"/>
              </a:spcAft>
              <a:buNone/>
            </a:pPr>
            <a:r>
              <a:rPr lang="en-US" sz="4888">
                <a:solidFill>
                  <a:srgbClr val="000000"/>
                </a:solidFill>
                <a:latin typeface="Arial"/>
                <a:ea typeface="Arial"/>
                <a:cs typeface="Arial"/>
                <a:sym typeface="Arial"/>
              </a:rPr>
              <a:t>Genotypes</a:t>
            </a:r>
            <a:endParaRPr sz="4888">
              <a:solidFill>
                <a:srgbClr val="000000"/>
              </a:solidFill>
              <a:latin typeface="Arial"/>
              <a:ea typeface="Arial"/>
              <a:cs typeface="Arial"/>
              <a:sym typeface="Arial"/>
            </a:endParaRPr>
          </a:p>
        </p:txBody>
      </p:sp>
      <p:pic>
        <p:nvPicPr>
          <p:cNvPr id="56" name="Google Shape;56;p11"/>
          <p:cNvPicPr preferRelativeResize="0"/>
          <p:nvPr/>
        </p:nvPicPr>
        <p:blipFill>
          <a:blip r:embed="rId3">
            <a:alphaModFix/>
          </a:blip>
          <a:stretch>
            <a:fillRect/>
          </a:stretch>
        </p:blipFill>
        <p:spPr>
          <a:xfrm>
            <a:off x="102650" y="1423450"/>
            <a:ext cx="5344575" cy="5460975"/>
          </a:xfrm>
          <a:prstGeom prst="rect">
            <a:avLst/>
          </a:prstGeom>
          <a:noFill/>
          <a:ln>
            <a:noFill/>
          </a:ln>
        </p:spPr>
      </p:pic>
      <p:pic>
        <p:nvPicPr>
          <p:cNvPr id="57" name="Google Shape;57;p11"/>
          <p:cNvPicPr preferRelativeResize="0"/>
          <p:nvPr/>
        </p:nvPicPr>
        <p:blipFill>
          <a:blip r:embed="rId4">
            <a:alphaModFix/>
          </a:blip>
          <a:stretch>
            <a:fillRect/>
          </a:stretch>
        </p:blipFill>
        <p:spPr>
          <a:xfrm>
            <a:off x="5487450" y="102650"/>
            <a:ext cx="4559725" cy="3058475"/>
          </a:xfrm>
          <a:prstGeom prst="rect">
            <a:avLst/>
          </a:prstGeom>
          <a:noFill/>
          <a:ln>
            <a:noFill/>
          </a:ln>
        </p:spPr>
      </p:pic>
      <p:pic>
        <p:nvPicPr>
          <p:cNvPr id="58" name="Google Shape;58;p11"/>
          <p:cNvPicPr preferRelativeResize="0"/>
          <p:nvPr/>
        </p:nvPicPr>
        <p:blipFill>
          <a:blip r:embed="rId5">
            <a:alphaModFix/>
          </a:blip>
          <a:stretch>
            <a:fillRect/>
          </a:stretch>
        </p:blipFill>
        <p:spPr>
          <a:xfrm>
            <a:off x="5893850" y="3455450"/>
            <a:ext cx="3810000" cy="3810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2"/>
          <p:cNvSpPr txBox="1">
            <a:spLocks noGrp="1"/>
          </p:cNvSpPr>
          <p:nvPr>
            <p:ph type="title"/>
          </p:nvPr>
        </p:nvSpPr>
        <p:spPr>
          <a:xfrm>
            <a:off x="610300" y="356300"/>
            <a:ext cx="9015575" cy="1243875"/>
          </a:xfrm>
          <a:prstGeom prst="rect">
            <a:avLst/>
          </a:prstGeom>
          <a:noFill/>
          <a:ln>
            <a:noFill/>
          </a:ln>
        </p:spPr>
        <p:txBody>
          <a:bodyPr spcFirstLastPara="1" wrap="square" lIns="38100" tIns="38100" rIns="38100" bIns="38100" anchor="ctr" anchorCtr="0">
            <a:noAutofit/>
          </a:bodyPr>
          <a:lstStyle/>
          <a:p>
            <a:pPr marL="0" marR="0" lvl="0" indent="0" algn="ctr" rtl="0">
              <a:lnSpc>
                <a:spcPct val="119886"/>
              </a:lnSpc>
              <a:spcBef>
                <a:spcPts val="0"/>
              </a:spcBef>
              <a:spcAft>
                <a:spcPts val="0"/>
              </a:spcAft>
              <a:buNone/>
            </a:pPr>
            <a:r>
              <a:rPr lang="en-US" sz="4888">
                <a:solidFill>
                  <a:srgbClr val="000000"/>
                </a:solidFill>
                <a:latin typeface="Arial"/>
                <a:ea typeface="Arial"/>
                <a:cs typeface="Arial"/>
                <a:sym typeface="Arial"/>
              </a:rPr>
              <a:t>Consider Both Parents</a:t>
            </a:r>
            <a:endParaRPr sz="4888">
              <a:solidFill>
                <a:srgbClr val="000000"/>
              </a:solidFill>
              <a:latin typeface="Arial"/>
              <a:ea typeface="Arial"/>
              <a:cs typeface="Arial"/>
              <a:sym typeface="Arial"/>
            </a:endParaRPr>
          </a:p>
        </p:txBody>
      </p:sp>
      <p:sp>
        <p:nvSpPr>
          <p:cNvPr id="64" name="Google Shape;64;p12"/>
          <p:cNvSpPr txBox="1"/>
          <p:nvPr/>
        </p:nvSpPr>
        <p:spPr>
          <a:xfrm>
            <a:off x="440950" y="1829150"/>
            <a:ext cx="9354250" cy="820550"/>
          </a:xfrm>
          <a:prstGeom prst="rect">
            <a:avLst/>
          </a:prstGeom>
          <a:noFill/>
          <a:ln>
            <a:noFill/>
          </a:ln>
        </p:spPr>
        <p:txBody>
          <a:bodyPr spcFirstLastPara="1" wrap="square" lIns="38100" tIns="38100" rIns="38100" bIns="38100" anchor="t" anchorCtr="0">
            <a:noAutofit/>
          </a:bodyPr>
          <a:lstStyle/>
          <a:p>
            <a:pPr marL="0" marR="0" lvl="0" indent="0" algn="l" rtl="0">
              <a:lnSpc>
                <a:spcPct val="119921"/>
              </a:lnSpc>
              <a:spcBef>
                <a:spcPts val="0"/>
              </a:spcBef>
              <a:spcAft>
                <a:spcPts val="0"/>
              </a:spcAft>
              <a:buNone/>
            </a:pPr>
            <a:r>
              <a:rPr lang="en-US" sz="3555">
                <a:solidFill>
                  <a:srgbClr val="000000"/>
                </a:solidFill>
                <a:latin typeface="Arial"/>
                <a:ea typeface="Arial"/>
                <a:cs typeface="Arial"/>
                <a:sym typeface="Arial"/>
              </a:rPr>
              <a:t>Type A (genotype AA) x Type O (genotype OO)</a:t>
            </a:r>
            <a:endParaRPr sz="3555">
              <a:solidFill>
                <a:srgbClr val="000000"/>
              </a:solidFill>
              <a:latin typeface="Arial"/>
              <a:ea typeface="Arial"/>
              <a:cs typeface="Arial"/>
              <a:sym typeface="Arial"/>
            </a:endParaRPr>
          </a:p>
        </p:txBody>
      </p:sp>
      <p:pic>
        <p:nvPicPr>
          <p:cNvPr id="65" name="Google Shape;65;p12"/>
          <p:cNvPicPr preferRelativeResize="0"/>
          <p:nvPr/>
        </p:nvPicPr>
        <p:blipFill>
          <a:blip r:embed="rId3">
            <a:alphaModFix/>
          </a:blip>
          <a:stretch>
            <a:fillRect/>
          </a:stretch>
        </p:blipFill>
        <p:spPr>
          <a:xfrm>
            <a:off x="2180150" y="3196150"/>
            <a:ext cx="5630325" cy="3767650"/>
          </a:xfrm>
          <a:prstGeom prst="rect">
            <a:avLst/>
          </a:prstGeom>
          <a:noFill/>
          <a:ln>
            <a:noFill/>
          </a:ln>
        </p:spPr>
      </p:pic>
      <p:pic>
        <p:nvPicPr>
          <p:cNvPr id="66" name="Google Shape;66;p12"/>
          <p:cNvPicPr preferRelativeResize="0"/>
          <p:nvPr/>
        </p:nvPicPr>
        <p:blipFill>
          <a:blip r:embed="rId4">
            <a:alphaModFix/>
          </a:blip>
          <a:stretch>
            <a:fillRect/>
          </a:stretch>
        </p:blipFill>
        <p:spPr>
          <a:xfrm>
            <a:off x="4984750" y="3217325"/>
            <a:ext cx="21150" cy="3735900"/>
          </a:xfrm>
          <a:prstGeom prst="rect">
            <a:avLst/>
          </a:prstGeom>
          <a:noFill/>
          <a:ln>
            <a:noFill/>
          </a:ln>
        </p:spPr>
      </p:pic>
      <p:pic>
        <p:nvPicPr>
          <p:cNvPr id="67" name="Google Shape;67;p12"/>
          <p:cNvPicPr preferRelativeResize="0"/>
          <p:nvPr/>
        </p:nvPicPr>
        <p:blipFill>
          <a:blip r:embed="rId5">
            <a:alphaModFix/>
          </a:blip>
          <a:stretch>
            <a:fillRect/>
          </a:stretch>
        </p:blipFill>
        <p:spPr>
          <a:xfrm>
            <a:off x="2201325" y="5069400"/>
            <a:ext cx="5588000" cy="211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3"/>
          <p:cNvSpPr txBox="1">
            <a:spLocks noGrp="1"/>
          </p:cNvSpPr>
          <p:nvPr>
            <p:ph type="title"/>
          </p:nvPr>
        </p:nvSpPr>
        <p:spPr>
          <a:xfrm>
            <a:off x="610300" y="356300"/>
            <a:ext cx="9015575" cy="1243875"/>
          </a:xfrm>
          <a:prstGeom prst="rect">
            <a:avLst/>
          </a:prstGeom>
          <a:noFill/>
          <a:ln>
            <a:noFill/>
          </a:ln>
        </p:spPr>
        <p:txBody>
          <a:bodyPr spcFirstLastPara="1" wrap="square" lIns="38100" tIns="38100" rIns="38100" bIns="38100" anchor="ctr" anchorCtr="0">
            <a:noAutofit/>
          </a:bodyPr>
          <a:lstStyle/>
          <a:p>
            <a:pPr marL="0" marR="0" lvl="0" indent="0" algn="ctr" rtl="0">
              <a:lnSpc>
                <a:spcPct val="119886"/>
              </a:lnSpc>
              <a:spcBef>
                <a:spcPts val="0"/>
              </a:spcBef>
              <a:spcAft>
                <a:spcPts val="0"/>
              </a:spcAft>
              <a:buNone/>
            </a:pPr>
            <a:r>
              <a:rPr lang="en-US" sz="4888">
                <a:solidFill>
                  <a:srgbClr val="000000"/>
                </a:solidFill>
                <a:latin typeface="Arial"/>
                <a:ea typeface="Arial"/>
                <a:cs typeface="Arial"/>
                <a:sym typeface="Arial"/>
              </a:rPr>
              <a:t>Blood Type Antigens</a:t>
            </a:r>
            <a:endParaRPr sz="4888">
              <a:solidFill>
                <a:srgbClr val="000000"/>
              </a:solidFill>
              <a:latin typeface="Arial"/>
              <a:ea typeface="Arial"/>
              <a:cs typeface="Arial"/>
              <a:sym typeface="Arial"/>
            </a:endParaRPr>
          </a:p>
        </p:txBody>
      </p:sp>
      <p:pic>
        <p:nvPicPr>
          <p:cNvPr id="73" name="Google Shape;73;p13"/>
          <p:cNvPicPr preferRelativeResize="0"/>
          <p:nvPr/>
        </p:nvPicPr>
        <p:blipFill>
          <a:blip r:embed="rId3">
            <a:alphaModFix/>
          </a:blip>
          <a:stretch>
            <a:fillRect/>
          </a:stretch>
        </p:blipFill>
        <p:spPr>
          <a:xfrm>
            <a:off x="846650" y="1778000"/>
            <a:ext cx="7958650" cy="56091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Google Shape;78;p14"/>
          <p:cNvPicPr preferRelativeResize="0"/>
          <p:nvPr/>
        </p:nvPicPr>
        <p:blipFill>
          <a:blip r:embed="rId3">
            <a:alphaModFix/>
          </a:blip>
          <a:stretch>
            <a:fillRect/>
          </a:stretch>
        </p:blipFill>
        <p:spPr>
          <a:xfrm>
            <a:off x="338650" y="338650"/>
            <a:ext cx="4191000" cy="7037900"/>
          </a:xfrm>
          <a:prstGeom prst="rect">
            <a:avLst/>
          </a:prstGeom>
          <a:noFill/>
          <a:ln>
            <a:noFill/>
          </a:ln>
        </p:spPr>
      </p:pic>
      <p:sp>
        <p:nvSpPr>
          <p:cNvPr id="79" name="Google Shape;79;p14"/>
          <p:cNvSpPr txBox="1"/>
          <p:nvPr/>
        </p:nvSpPr>
        <p:spPr>
          <a:xfrm>
            <a:off x="4576675" y="205575"/>
            <a:ext cx="5569700" cy="1514125"/>
          </a:xfrm>
          <a:prstGeom prst="rect">
            <a:avLst/>
          </a:prstGeom>
          <a:noFill/>
          <a:ln>
            <a:noFill/>
          </a:ln>
        </p:spPr>
        <p:txBody>
          <a:bodyPr spcFirstLastPara="1" wrap="square" lIns="38100" tIns="38100" rIns="38100" bIns="38100" anchor="t" anchorCtr="0">
            <a:noAutofit/>
          </a:bodyPr>
          <a:lstStyle/>
          <a:p>
            <a:pPr marL="0" marR="0" lvl="0" indent="0" algn="l" rtl="0">
              <a:lnSpc>
                <a:spcPct val="120139"/>
              </a:lnSpc>
              <a:spcBef>
                <a:spcPts val="0"/>
              </a:spcBef>
              <a:spcAft>
                <a:spcPts val="0"/>
              </a:spcAft>
              <a:buNone/>
            </a:pPr>
            <a:r>
              <a:rPr lang="en-US" sz="2400" dirty="0">
                <a:solidFill>
                  <a:srgbClr val="000000"/>
                </a:solidFill>
                <a:latin typeface="Arial"/>
                <a:ea typeface="Arial"/>
                <a:cs typeface="Arial"/>
                <a:sym typeface="Arial"/>
              </a:rPr>
              <a:t>Blood that has antibodies on it that is not recognized by the body will be attacked by your immune system</a:t>
            </a:r>
            <a:endParaRPr sz="2400" dirty="0">
              <a:solidFill>
                <a:srgbClr val="000000"/>
              </a:solidFill>
              <a:latin typeface="Arial"/>
              <a:ea typeface="Arial"/>
              <a:cs typeface="Arial"/>
              <a:sym typeface="Arial"/>
            </a:endParaRPr>
          </a:p>
        </p:txBody>
      </p:sp>
      <p:sp>
        <p:nvSpPr>
          <p:cNvPr id="80" name="Google Shape;80;p14"/>
          <p:cNvSpPr txBox="1"/>
          <p:nvPr/>
        </p:nvSpPr>
        <p:spPr>
          <a:xfrm>
            <a:off x="5283200" y="2336775"/>
            <a:ext cx="4358900" cy="384875"/>
          </a:xfrm>
          <a:prstGeom prst="rect">
            <a:avLst/>
          </a:prstGeom>
          <a:noFill/>
          <a:ln>
            <a:noFill/>
          </a:ln>
        </p:spPr>
        <p:txBody>
          <a:bodyPr spcFirstLastPara="1" wrap="square" lIns="38100" tIns="38100" rIns="38100" bIns="38100" anchor="t" anchorCtr="0">
            <a:noAutofit/>
          </a:bodyPr>
          <a:lstStyle/>
          <a:p>
            <a:pPr marL="0" marR="0" lvl="0" indent="0" algn="l" rtl="0">
              <a:lnSpc>
                <a:spcPct val="120139"/>
              </a:lnSpc>
              <a:spcBef>
                <a:spcPts val="0"/>
              </a:spcBef>
              <a:spcAft>
                <a:spcPts val="0"/>
              </a:spcAft>
              <a:buNone/>
            </a:pPr>
            <a:r>
              <a:rPr lang="en-US" sz="2000" dirty="0">
                <a:solidFill>
                  <a:srgbClr val="000000"/>
                </a:solidFill>
                <a:latin typeface="Arial"/>
                <a:ea typeface="Arial"/>
                <a:cs typeface="Arial"/>
                <a:sym typeface="Arial"/>
              </a:rPr>
              <a:t>O is the Universal Donor</a:t>
            </a:r>
            <a:endParaRPr sz="2000" dirty="0">
              <a:solidFill>
                <a:srgbClr val="000000"/>
              </a:solidFill>
              <a:latin typeface="Arial"/>
              <a:ea typeface="Arial"/>
              <a:cs typeface="Arial"/>
              <a:sym typeface="Arial"/>
            </a:endParaRPr>
          </a:p>
        </p:txBody>
      </p:sp>
      <p:sp>
        <p:nvSpPr>
          <p:cNvPr id="81" name="Google Shape;81;p14"/>
          <p:cNvSpPr txBox="1"/>
          <p:nvPr/>
        </p:nvSpPr>
        <p:spPr>
          <a:xfrm>
            <a:off x="5283200" y="1828800"/>
            <a:ext cx="4358900" cy="384875"/>
          </a:xfrm>
          <a:prstGeom prst="rect">
            <a:avLst/>
          </a:prstGeom>
          <a:noFill/>
          <a:ln>
            <a:noFill/>
          </a:ln>
        </p:spPr>
        <p:txBody>
          <a:bodyPr spcFirstLastPara="1" wrap="square" lIns="38100" tIns="38100" rIns="38100" bIns="38100" anchor="t" anchorCtr="0">
            <a:noAutofit/>
          </a:bodyPr>
          <a:lstStyle/>
          <a:p>
            <a:pPr marL="0" marR="0" lvl="0" indent="0" algn="l" rtl="0">
              <a:lnSpc>
                <a:spcPct val="120139"/>
              </a:lnSpc>
              <a:spcBef>
                <a:spcPts val="0"/>
              </a:spcBef>
              <a:spcAft>
                <a:spcPts val="0"/>
              </a:spcAft>
              <a:buNone/>
            </a:pPr>
            <a:r>
              <a:rPr lang="en-US" sz="2000">
                <a:solidFill>
                  <a:srgbClr val="000000"/>
                </a:solidFill>
                <a:latin typeface="Arial"/>
                <a:ea typeface="Arial"/>
                <a:cs typeface="Arial"/>
                <a:sym typeface="Arial"/>
              </a:rPr>
              <a:t>AB is the Universal Acceptor</a:t>
            </a:r>
            <a:endParaRPr sz="2000">
              <a:solidFill>
                <a:srgbClr val="000000"/>
              </a:solidFill>
              <a:latin typeface="Arial"/>
              <a:ea typeface="Arial"/>
              <a:cs typeface="Arial"/>
              <a:sym typeface="Arial"/>
            </a:endParaRPr>
          </a:p>
        </p:txBody>
      </p:sp>
      <p:pic>
        <p:nvPicPr>
          <p:cNvPr id="82" name="Google Shape;82;p14"/>
          <p:cNvPicPr preferRelativeResize="0"/>
          <p:nvPr/>
        </p:nvPicPr>
        <p:blipFill>
          <a:blip r:embed="rId4">
            <a:alphaModFix/>
          </a:blip>
          <a:stretch>
            <a:fillRect/>
          </a:stretch>
        </p:blipFill>
        <p:spPr>
          <a:xfrm>
            <a:off x="4775200" y="3149575"/>
            <a:ext cx="4876800" cy="41782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5"/>
          <p:cNvSpPr txBox="1">
            <a:spLocks noGrp="1"/>
          </p:cNvSpPr>
          <p:nvPr>
            <p:ph type="title"/>
          </p:nvPr>
        </p:nvSpPr>
        <p:spPr>
          <a:xfrm>
            <a:off x="610300" y="220475"/>
            <a:ext cx="9015575" cy="989875"/>
          </a:xfrm>
          <a:prstGeom prst="rect">
            <a:avLst/>
          </a:prstGeom>
          <a:noFill/>
          <a:ln>
            <a:noFill/>
          </a:ln>
        </p:spPr>
        <p:txBody>
          <a:bodyPr spcFirstLastPara="1" wrap="square" lIns="38100" tIns="38100" rIns="38100" bIns="38100" anchor="ctr" anchorCtr="0">
            <a:noAutofit/>
          </a:bodyPr>
          <a:lstStyle/>
          <a:p>
            <a:pPr marL="0" marR="0" lvl="0" indent="0" algn="ctr" rtl="0">
              <a:lnSpc>
                <a:spcPct val="119886"/>
              </a:lnSpc>
              <a:spcBef>
                <a:spcPts val="0"/>
              </a:spcBef>
              <a:spcAft>
                <a:spcPts val="0"/>
              </a:spcAft>
              <a:buNone/>
            </a:pPr>
            <a:r>
              <a:rPr lang="en-US" sz="4888">
                <a:solidFill>
                  <a:srgbClr val="000000"/>
                </a:solidFill>
                <a:latin typeface="Arial"/>
                <a:ea typeface="Arial"/>
                <a:cs typeface="Arial"/>
                <a:sym typeface="Arial"/>
              </a:rPr>
              <a:t>Rh Factor</a:t>
            </a:r>
            <a:endParaRPr sz="4888">
              <a:solidFill>
                <a:srgbClr val="000000"/>
              </a:solidFill>
              <a:latin typeface="Arial"/>
              <a:ea typeface="Arial"/>
              <a:cs typeface="Arial"/>
              <a:sym typeface="Arial"/>
            </a:endParaRPr>
          </a:p>
        </p:txBody>
      </p:sp>
      <p:sp>
        <p:nvSpPr>
          <p:cNvPr id="88" name="Google Shape;88;p15"/>
          <p:cNvSpPr txBox="1"/>
          <p:nvPr/>
        </p:nvSpPr>
        <p:spPr>
          <a:xfrm>
            <a:off x="610300" y="1405800"/>
            <a:ext cx="9015575" cy="1413225"/>
          </a:xfrm>
          <a:prstGeom prst="rect">
            <a:avLst/>
          </a:prstGeom>
          <a:noFill/>
          <a:ln>
            <a:noFill/>
          </a:ln>
        </p:spPr>
        <p:txBody>
          <a:bodyPr spcFirstLastPara="1" wrap="square" lIns="38100" tIns="38100" rIns="38100" bIns="38100" anchor="t" anchorCtr="0">
            <a:noAutofit/>
          </a:bodyPr>
          <a:lstStyle/>
          <a:p>
            <a:pPr marL="0" marR="0" lvl="0" indent="0" algn="l" rtl="0">
              <a:lnSpc>
                <a:spcPct val="119921"/>
              </a:lnSpc>
              <a:spcBef>
                <a:spcPts val="0"/>
              </a:spcBef>
              <a:spcAft>
                <a:spcPts val="0"/>
              </a:spcAft>
              <a:buNone/>
            </a:pPr>
            <a:r>
              <a:rPr lang="en-US" sz="3555">
                <a:solidFill>
                  <a:srgbClr val="000000"/>
                </a:solidFill>
                <a:latin typeface="Arial"/>
                <a:ea typeface="Arial"/>
                <a:cs typeface="Arial"/>
                <a:sym typeface="Arial"/>
              </a:rPr>
              <a:t>A person can either be Rh + or Rh –</a:t>
            </a:r>
            <a:endParaRPr sz="3555">
              <a:solidFill>
                <a:srgbClr val="000000"/>
              </a:solidFill>
              <a:latin typeface="Arial"/>
              <a:ea typeface="Arial"/>
              <a:cs typeface="Arial"/>
              <a:sym typeface="Arial"/>
            </a:endParaRPr>
          </a:p>
          <a:p>
            <a:pPr marL="0" marR="0" lvl="0" indent="0" algn="l" rtl="0">
              <a:lnSpc>
                <a:spcPct val="119921"/>
              </a:lnSpc>
              <a:spcBef>
                <a:spcPts val="635"/>
              </a:spcBef>
              <a:spcAft>
                <a:spcPts val="0"/>
              </a:spcAft>
              <a:buNone/>
            </a:pPr>
            <a:r>
              <a:rPr lang="en-US" sz="3555">
                <a:solidFill>
                  <a:srgbClr val="000000"/>
                </a:solidFill>
                <a:latin typeface="Arial"/>
                <a:ea typeface="Arial"/>
                <a:cs typeface="Arial"/>
                <a:sym typeface="Arial"/>
              </a:rPr>
              <a:t>(positive is dominant)</a:t>
            </a:r>
            <a:endParaRPr sz="3555">
              <a:solidFill>
                <a:srgbClr val="000000"/>
              </a:solidFill>
              <a:latin typeface="Arial"/>
              <a:ea typeface="Arial"/>
              <a:cs typeface="Arial"/>
              <a:sym typeface="Arial"/>
            </a:endParaRPr>
          </a:p>
        </p:txBody>
      </p:sp>
      <p:pic>
        <p:nvPicPr>
          <p:cNvPr id="89" name="Google Shape;89;p15"/>
          <p:cNvPicPr preferRelativeResize="0"/>
          <p:nvPr/>
        </p:nvPicPr>
        <p:blipFill>
          <a:blip r:embed="rId3">
            <a:alphaModFix/>
          </a:blip>
          <a:stretch>
            <a:fillRect/>
          </a:stretch>
        </p:blipFill>
        <p:spPr>
          <a:xfrm>
            <a:off x="1693325" y="3048000"/>
            <a:ext cx="6508750" cy="4402650"/>
          </a:xfrm>
          <a:prstGeom prst="rect">
            <a:avLst/>
          </a:prstGeom>
          <a:noFill/>
          <a:ln>
            <a:noFill/>
          </a:ln>
        </p:spPr>
      </p:pic>
    </p:spTree>
  </p:cSld>
  <p:clrMapOvr>
    <a:masterClrMapping/>
  </p:clrMapOvr>
</p:sld>
</file>

<file path=ppt/theme/theme1.xml><?xml version="1.0" encoding="utf-8"?>
<a:theme xmlns:a="http://schemas.openxmlformats.org/drawingml/2006/main" name="Custom">
  <a:themeElements>
    <a:clrScheme name="blank">
      <a:dk1>
        <a:srgbClr val="000000"/>
      </a:dk1>
      <a:lt1>
        <a:srgbClr val="FFFFFF"/>
      </a:lt1>
      <a:dk2>
        <a:srgbClr val="073763"/>
      </a:dk2>
      <a:lt2>
        <a:srgbClr val="CFE2F3"/>
      </a:lt2>
      <a:accent1>
        <a:srgbClr val="404040"/>
      </a:accent1>
      <a:accent2>
        <a:srgbClr val="808080"/>
      </a:accent2>
      <a:accent3>
        <a:srgbClr val="C0C0C0"/>
      </a:accent3>
      <a:accent4>
        <a:srgbClr val="396187"/>
      </a:accent4>
      <a:accent5>
        <a:srgbClr val="6B8CAB"/>
      </a:accent5>
      <a:accent6>
        <a:srgbClr val="9DB7CF"/>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386</Words>
  <Application>Microsoft Office PowerPoint</Application>
  <PresentationFormat>Custom</PresentationFormat>
  <Paragraphs>43</Paragraphs>
  <Slides>15</Slides>
  <Notes>15</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15</vt:i4>
      </vt:variant>
    </vt:vector>
  </HeadingPairs>
  <TitlesOfParts>
    <vt:vector size="17" baseType="lpstr">
      <vt:lpstr>Arial</vt:lpstr>
      <vt:lpstr>Custom</vt:lpstr>
      <vt:lpstr>BLOOD TYPES</vt:lpstr>
      <vt:lpstr>PowerPoint Presentation</vt:lpstr>
      <vt:lpstr>PowerPoint Presentation</vt:lpstr>
      <vt:lpstr>Blood Type is Controlled by 3 Alleles</vt:lpstr>
      <vt:lpstr>Genotypes</vt:lpstr>
      <vt:lpstr>Consider Both Parents</vt:lpstr>
      <vt:lpstr>Blood Type Antigens</vt:lpstr>
      <vt:lpstr>PowerPoint Presentation</vt:lpstr>
      <vt:lpstr>Rh Factor</vt:lpstr>
      <vt:lpstr>Rh Factor and Pregnancy</vt:lpstr>
      <vt:lpstr>PowerPoint Presentation</vt:lpstr>
      <vt:lpstr>Blood Type Test</vt:lpstr>
      <vt:lpstr>Blood Safety</vt:lpstr>
      <vt:lpstr>TRANSMISSION</vt:lpstr>
      <vt:lpstr>Avoid Contact With Blood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 TYPES</dc:title>
  <dc:creator>Lyndsey Norton</dc:creator>
  <cp:lastModifiedBy>Lyndsey Norton</cp:lastModifiedBy>
  <cp:revision>2</cp:revision>
  <dcterms:modified xsi:type="dcterms:W3CDTF">2019-03-28T13:47:37Z</dcterms:modified>
</cp:coreProperties>
</file>