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233592B-E6B7-4F66-9EF1-9BE78DFF4F00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8454" autoAdjust="0"/>
  </p:normalViewPr>
  <p:slideViewPr>
    <p:cSldViewPr snapToGrid="0">
      <p:cViewPr>
        <p:scale>
          <a:sx n="40" d="100"/>
          <a:sy n="40" d="100"/>
        </p:scale>
        <p:origin x="15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4" Type="http://schemas.openxmlformats.org/officeDocument/2006/relationships/image" Target="../media/image19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4" Type="http://schemas.openxmlformats.org/officeDocument/2006/relationships/image" Target="../media/image19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3D03EB-CBF5-4FF3-8EDF-CD8931D3DE3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F873817-FC00-47DD-B30E-EC6CC34293B7}">
      <dgm:prSet/>
      <dgm:spPr/>
      <dgm:t>
        <a:bodyPr/>
        <a:lstStyle/>
        <a:p>
          <a:r>
            <a:rPr lang="en-US"/>
            <a:t>What is climatology? </a:t>
          </a:r>
        </a:p>
      </dgm:t>
    </dgm:pt>
    <dgm:pt modelId="{A78B93D9-DE87-4CD7-A4CE-6E0A6C8FB133}" type="parTrans" cxnId="{71FD7B82-1432-401A-A5CE-BB86A3195B61}">
      <dgm:prSet/>
      <dgm:spPr/>
      <dgm:t>
        <a:bodyPr/>
        <a:lstStyle/>
        <a:p>
          <a:endParaRPr lang="en-US"/>
        </a:p>
      </dgm:t>
    </dgm:pt>
    <dgm:pt modelId="{3EABFC71-90B1-4ED4-8A48-1F136F16D5A3}" type="sibTrans" cxnId="{71FD7B82-1432-401A-A5CE-BB86A3195B61}">
      <dgm:prSet/>
      <dgm:spPr/>
      <dgm:t>
        <a:bodyPr/>
        <a:lstStyle/>
        <a:p>
          <a:endParaRPr lang="en-US"/>
        </a:p>
      </dgm:t>
    </dgm:pt>
    <dgm:pt modelId="{6820FF3B-1F76-4B4E-9F66-F753A9362394}">
      <dgm:prSet/>
      <dgm:spPr/>
      <dgm:t>
        <a:bodyPr/>
        <a:lstStyle/>
        <a:p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The study of Earth’s climate and the factors that causes past, present, and future climate changes</a:t>
          </a:r>
        </a:p>
      </dgm:t>
    </dgm:pt>
    <dgm:pt modelId="{47B19B4C-C6D1-47E7-869C-3ED321F643CC}" type="parTrans" cxnId="{538A2C44-246F-4A7C-B071-1AC7DC2503DD}">
      <dgm:prSet/>
      <dgm:spPr/>
      <dgm:t>
        <a:bodyPr/>
        <a:lstStyle/>
        <a:p>
          <a:endParaRPr lang="en-US"/>
        </a:p>
      </dgm:t>
    </dgm:pt>
    <dgm:pt modelId="{0F1429A1-AAF7-41A6-8E2F-C4C85C22B695}" type="sibTrans" cxnId="{538A2C44-246F-4A7C-B071-1AC7DC2503DD}">
      <dgm:prSet/>
      <dgm:spPr/>
      <dgm:t>
        <a:bodyPr/>
        <a:lstStyle/>
        <a:p>
          <a:endParaRPr lang="en-US"/>
        </a:p>
      </dgm:t>
    </dgm:pt>
    <dgm:pt modelId="{7CDE11F9-7FEA-48CA-A232-5BC39641D912}">
      <dgm:prSet/>
      <dgm:spPr/>
      <dgm:t>
        <a:bodyPr/>
        <a:lstStyle/>
        <a:p>
          <a:r>
            <a:rPr lang="en-US"/>
            <a:t>2) What is climate?</a:t>
          </a:r>
        </a:p>
      </dgm:t>
    </dgm:pt>
    <dgm:pt modelId="{1A13F32D-4009-4458-A204-6EA44F8E7584}" type="parTrans" cxnId="{7BABE020-0F54-4BCF-A35A-169D797799F4}">
      <dgm:prSet/>
      <dgm:spPr/>
      <dgm:t>
        <a:bodyPr/>
        <a:lstStyle/>
        <a:p>
          <a:endParaRPr lang="en-US"/>
        </a:p>
      </dgm:t>
    </dgm:pt>
    <dgm:pt modelId="{2D323712-FCC8-4FCA-94F5-FDA113FFA7E3}" type="sibTrans" cxnId="{7BABE020-0F54-4BCF-A35A-169D797799F4}">
      <dgm:prSet/>
      <dgm:spPr/>
      <dgm:t>
        <a:bodyPr/>
        <a:lstStyle/>
        <a:p>
          <a:endParaRPr lang="en-US"/>
        </a:p>
      </dgm:t>
    </dgm:pt>
    <dgm:pt modelId="{F1892959-92E1-4E10-B6C9-4D62212283BE}">
      <dgm:prSet/>
      <dgm:spPr/>
      <dgm:t>
        <a:bodyPr/>
        <a:lstStyle/>
        <a:p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 long-term weather patterns of an area</a:t>
          </a:r>
        </a:p>
      </dgm:t>
    </dgm:pt>
    <dgm:pt modelId="{19E7A8F1-1CDA-4DFE-BDA0-7E86A88A34B0}" type="parTrans" cxnId="{67287150-169B-4B50-88C9-454BC833891B}">
      <dgm:prSet/>
      <dgm:spPr/>
      <dgm:t>
        <a:bodyPr/>
        <a:lstStyle/>
        <a:p>
          <a:endParaRPr lang="en-US"/>
        </a:p>
      </dgm:t>
    </dgm:pt>
    <dgm:pt modelId="{59041431-1307-42F2-B89F-5AA5D77B9E40}" type="sibTrans" cxnId="{67287150-169B-4B50-88C9-454BC833891B}">
      <dgm:prSet/>
      <dgm:spPr/>
      <dgm:t>
        <a:bodyPr/>
        <a:lstStyle/>
        <a:p>
          <a:endParaRPr lang="en-US"/>
        </a:p>
      </dgm:t>
    </dgm:pt>
    <dgm:pt modelId="{B6F698C3-5B75-4C7E-A7DF-9E78C1EE3619}">
      <dgm:prSet/>
      <dgm:spPr/>
      <dgm:t>
        <a:bodyPr/>
        <a:lstStyle/>
        <a:p>
          <a:r>
            <a:rPr lang="en-US" dirty="0"/>
            <a:t>3) What are three main factors that climate describes about an area?</a:t>
          </a:r>
        </a:p>
      </dgm:t>
    </dgm:pt>
    <dgm:pt modelId="{DEA7A1BA-1A74-4A69-9920-02015AFA9E4C}" type="parTrans" cxnId="{74565046-78F5-41BF-97B8-54118DBB4162}">
      <dgm:prSet/>
      <dgm:spPr/>
      <dgm:t>
        <a:bodyPr/>
        <a:lstStyle/>
        <a:p>
          <a:endParaRPr lang="en-US"/>
        </a:p>
      </dgm:t>
    </dgm:pt>
    <dgm:pt modelId="{C76BE0FA-FC8B-46FD-8E7B-CCD3FDE5B239}" type="sibTrans" cxnId="{74565046-78F5-41BF-97B8-54118DBB4162}">
      <dgm:prSet/>
      <dgm:spPr/>
      <dgm:t>
        <a:bodyPr/>
        <a:lstStyle/>
        <a:p>
          <a:endParaRPr lang="en-US"/>
        </a:p>
      </dgm:t>
    </dgm:pt>
    <dgm:pt modelId="{0D7B428E-8194-480B-AE4F-CF07465C860E}">
      <dgm:prSet/>
      <dgm:spPr/>
      <dgm:t>
        <a:bodyPr/>
        <a:lstStyle/>
        <a:p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 Temperature, Precipitation, Wind</a:t>
          </a:r>
        </a:p>
      </dgm:t>
    </dgm:pt>
    <dgm:pt modelId="{3E783C01-C164-4B63-9395-2893CBA35B98}" type="parTrans" cxnId="{7120F5C1-4C13-4AE4-A029-C5E8CFD99BBF}">
      <dgm:prSet/>
      <dgm:spPr/>
      <dgm:t>
        <a:bodyPr/>
        <a:lstStyle/>
        <a:p>
          <a:endParaRPr lang="en-US"/>
        </a:p>
      </dgm:t>
    </dgm:pt>
    <dgm:pt modelId="{B0F7FB13-7D7F-4794-9325-26496EF5288D}" type="sibTrans" cxnId="{7120F5C1-4C13-4AE4-A029-C5E8CFD99BBF}">
      <dgm:prSet/>
      <dgm:spPr/>
      <dgm:t>
        <a:bodyPr/>
        <a:lstStyle/>
        <a:p>
          <a:endParaRPr lang="en-US"/>
        </a:p>
      </dgm:t>
    </dgm:pt>
    <dgm:pt modelId="{17597358-4EA2-4015-9A57-920F06125F0B}" type="pres">
      <dgm:prSet presAssocID="{ED3D03EB-CBF5-4FF3-8EDF-CD8931D3DE3B}" presName="root" presStyleCnt="0">
        <dgm:presLayoutVars>
          <dgm:dir/>
          <dgm:resizeHandles val="exact"/>
        </dgm:presLayoutVars>
      </dgm:prSet>
      <dgm:spPr/>
    </dgm:pt>
    <dgm:pt modelId="{5BADF026-0165-48A7-8878-152066E97167}" type="pres">
      <dgm:prSet presAssocID="{7F873817-FC00-47DD-B30E-EC6CC34293B7}" presName="compNode" presStyleCnt="0"/>
      <dgm:spPr/>
    </dgm:pt>
    <dgm:pt modelId="{221C3A8C-1E37-4C5E-92B2-A01D94DF326F}" type="pres">
      <dgm:prSet presAssocID="{7F873817-FC00-47DD-B30E-EC6CC34293B7}" presName="bgRect" presStyleLbl="bgShp" presStyleIdx="0" presStyleCnt="4"/>
      <dgm:spPr/>
    </dgm:pt>
    <dgm:pt modelId="{921332EC-5D76-40F7-BFB6-6A274BD7072C}" type="pres">
      <dgm:prSet presAssocID="{7F873817-FC00-47DD-B30E-EC6CC34293B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rth America"/>
        </a:ext>
      </dgm:extLst>
    </dgm:pt>
    <dgm:pt modelId="{CF19C015-9807-4E06-A33E-6E72CEEF193C}" type="pres">
      <dgm:prSet presAssocID="{7F873817-FC00-47DD-B30E-EC6CC34293B7}" presName="spaceRect" presStyleCnt="0"/>
      <dgm:spPr/>
    </dgm:pt>
    <dgm:pt modelId="{E29F0C55-D58C-46CA-AF81-E08947CC8070}" type="pres">
      <dgm:prSet presAssocID="{7F873817-FC00-47DD-B30E-EC6CC34293B7}" presName="parTx" presStyleLbl="revTx" presStyleIdx="0" presStyleCnt="6">
        <dgm:presLayoutVars>
          <dgm:chMax val="0"/>
          <dgm:chPref val="0"/>
        </dgm:presLayoutVars>
      </dgm:prSet>
      <dgm:spPr/>
    </dgm:pt>
    <dgm:pt modelId="{7113427C-AFC7-4168-AE67-92BC89F50A79}" type="pres">
      <dgm:prSet presAssocID="{3EABFC71-90B1-4ED4-8A48-1F136F16D5A3}" presName="sibTrans" presStyleCnt="0"/>
      <dgm:spPr/>
    </dgm:pt>
    <dgm:pt modelId="{390F5B21-8D61-40AD-8F5B-79ADFA0F2CF0}" type="pres">
      <dgm:prSet presAssocID="{6820FF3B-1F76-4B4E-9F66-F753A9362394}" presName="compNode" presStyleCnt="0"/>
      <dgm:spPr/>
    </dgm:pt>
    <dgm:pt modelId="{55C0EDEC-585B-4B60-BF7B-50A4E8F878EC}" type="pres">
      <dgm:prSet presAssocID="{6820FF3B-1F76-4B4E-9F66-F753A9362394}" presName="bgRect" presStyleLbl="bgShp" presStyleIdx="1" presStyleCnt="4"/>
      <dgm:spPr/>
    </dgm:pt>
    <dgm:pt modelId="{16331BE3-D79B-4611-AF2B-FD00458B469F}" type="pres">
      <dgm:prSet presAssocID="{6820FF3B-1F76-4B4E-9F66-F753A936239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ning"/>
        </a:ext>
      </dgm:extLst>
    </dgm:pt>
    <dgm:pt modelId="{AAAB6E11-D9D7-4DE7-B64E-801D42109112}" type="pres">
      <dgm:prSet presAssocID="{6820FF3B-1F76-4B4E-9F66-F753A9362394}" presName="spaceRect" presStyleCnt="0"/>
      <dgm:spPr/>
    </dgm:pt>
    <dgm:pt modelId="{415B8C9F-94C8-4384-9B3E-ED6E9F3F3D99}" type="pres">
      <dgm:prSet presAssocID="{6820FF3B-1F76-4B4E-9F66-F753A9362394}" presName="parTx" presStyleLbl="revTx" presStyleIdx="1" presStyleCnt="6">
        <dgm:presLayoutVars>
          <dgm:chMax val="0"/>
          <dgm:chPref val="0"/>
        </dgm:presLayoutVars>
      </dgm:prSet>
      <dgm:spPr/>
    </dgm:pt>
    <dgm:pt modelId="{48928510-7FA8-4FF7-8D3C-FE4DB25D21F8}" type="pres">
      <dgm:prSet presAssocID="{0F1429A1-AAF7-41A6-8E2F-C4C85C22B695}" presName="sibTrans" presStyleCnt="0"/>
      <dgm:spPr/>
    </dgm:pt>
    <dgm:pt modelId="{6E835A80-828B-4470-A0DA-CFC91ACC9B27}" type="pres">
      <dgm:prSet presAssocID="{7CDE11F9-7FEA-48CA-A232-5BC39641D912}" presName="compNode" presStyleCnt="0"/>
      <dgm:spPr/>
    </dgm:pt>
    <dgm:pt modelId="{1B38FEE4-B849-4C14-B265-00328980D9CF}" type="pres">
      <dgm:prSet presAssocID="{7CDE11F9-7FEA-48CA-A232-5BC39641D912}" presName="bgRect" presStyleLbl="bgShp" presStyleIdx="2" presStyleCnt="4"/>
      <dgm:spPr/>
    </dgm:pt>
    <dgm:pt modelId="{740F003A-B070-4DB1-8623-DC0F6A2371C3}" type="pres">
      <dgm:prSet presAssocID="{7CDE11F9-7FEA-48CA-A232-5BC39641D91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n"/>
        </a:ext>
      </dgm:extLst>
    </dgm:pt>
    <dgm:pt modelId="{4C2F7C0E-A2FA-4E25-A074-A05868A895DC}" type="pres">
      <dgm:prSet presAssocID="{7CDE11F9-7FEA-48CA-A232-5BC39641D912}" presName="spaceRect" presStyleCnt="0"/>
      <dgm:spPr/>
    </dgm:pt>
    <dgm:pt modelId="{A810BAF4-C10A-407F-B0C5-0605ACC3DCB7}" type="pres">
      <dgm:prSet presAssocID="{7CDE11F9-7FEA-48CA-A232-5BC39641D912}" presName="parTx" presStyleLbl="revTx" presStyleIdx="2" presStyleCnt="6">
        <dgm:presLayoutVars>
          <dgm:chMax val="0"/>
          <dgm:chPref val="0"/>
        </dgm:presLayoutVars>
      </dgm:prSet>
      <dgm:spPr/>
    </dgm:pt>
    <dgm:pt modelId="{9ABDA68C-05A0-4903-861C-312D537C4A1A}" type="pres">
      <dgm:prSet presAssocID="{7CDE11F9-7FEA-48CA-A232-5BC39641D912}" presName="desTx" presStyleLbl="revTx" presStyleIdx="3" presStyleCnt="6">
        <dgm:presLayoutVars/>
      </dgm:prSet>
      <dgm:spPr/>
    </dgm:pt>
    <dgm:pt modelId="{CB590AF6-DA37-437C-AD2C-97029A176DF6}" type="pres">
      <dgm:prSet presAssocID="{2D323712-FCC8-4FCA-94F5-FDA113FFA7E3}" presName="sibTrans" presStyleCnt="0"/>
      <dgm:spPr/>
    </dgm:pt>
    <dgm:pt modelId="{90F43FF6-15BE-429F-AD69-F08C5B32884A}" type="pres">
      <dgm:prSet presAssocID="{B6F698C3-5B75-4C7E-A7DF-9E78C1EE3619}" presName="compNode" presStyleCnt="0"/>
      <dgm:spPr/>
    </dgm:pt>
    <dgm:pt modelId="{AE880D5A-B12A-4212-BFB0-A75F8FDF9765}" type="pres">
      <dgm:prSet presAssocID="{B6F698C3-5B75-4C7E-A7DF-9E78C1EE3619}" presName="bgRect" presStyleLbl="bgShp" presStyleIdx="3" presStyleCnt="4"/>
      <dgm:spPr/>
    </dgm:pt>
    <dgm:pt modelId="{21CF27D3-5FC9-4DB1-915B-484338164C98}" type="pres">
      <dgm:prSet presAssocID="{B6F698C3-5B75-4C7E-A7DF-9E78C1EE3619}" presName="iconRect" presStyleLbl="node1" presStyleIdx="3" presStyleCnt="4"/>
      <dgm:spPr>
        <a:ln>
          <a:noFill/>
        </a:ln>
      </dgm:spPr>
    </dgm:pt>
    <dgm:pt modelId="{83267FA7-4396-4429-BD6B-651517DD3CDA}" type="pres">
      <dgm:prSet presAssocID="{B6F698C3-5B75-4C7E-A7DF-9E78C1EE3619}" presName="spaceRect" presStyleCnt="0"/>
      <dgm:spPr/>
    </dgm:pt>
    <dgm:pt modelId="{EFEE1961-0406-4BF0-BB46-B29DC44A7EFB}" type="pres">
      <dgm:prSet presAssocID="{B6F698C3-5B75-4C7E-A7DF-9E78C1EE3619}" presName="parTx" presStyleLbl="revTx" presStyleIdx="4" presStyleCnt="6">
        <dgm:presLayoutVars>
          <dgm:chMax val="0"/>
          <dgm:chPref val="0"/>
        </dgm:presLayoutVars>
      </dgm:prSet>
      <dgm:spPr/>
    </dgm:pt>
    <dgm:pt modelId="{A58E40CC-5255-420E-A0CA-21018C955BDA}" type="pres">
      <dgm:prSet presAssocID="{B6F698C3-5B75-4C7E-A7DF-9E78C1EE3619}" presName="desTx" presStyleLbl="revTx" presStyleIdx="5" presStyleCnt="6">
        <dgm:presLayoutVars/>
      </dgm:prSet>
      <dgm:spPr/>
    </dgm:pt>
  </dgm:ptLst>
  <dgm:cxnLst>
    <dgm:cxn modelId="{669B6C05-A4C4-45F6-BBD1-A7F5BE6BB9A9}" type="presOf" srcId="{6820FF3B-1F76-4B4E-9F66-F753A9362394}" destId="{415B8C9F-94C8-4384-9B3E-ED6E9F3F3D99}" srcOrd="0" destOrd="0" presId="urn:microsoft.com/office/officeart/2018/2/layout/IconVerticalSolidList"/>
    <dgm:cxn modelId="{7BABE020-0F54-4BCF-A35A-169D797799F4}" srcId="{ED3D03EB-CBF5-4FF3-8EDF-CD8931D3DE3B}" destId="{7CDE11F9-7FEA-48CA-A232-5BC39641D912}" srcOrd="2" destOrd="0" parTransId="{1A13F32D-4009-4458-A204-6EA44F8E7584}" sibTransId="{2D323712-FCC8-4FCA-94F5-FDA113FFA7E3}"/>
    <dgm:cxn modelId="{538A2C44-246F-4A7C-B071-1AC7DC2503DD}" srcId="{ED3D03EB-CBF5-4FF3-8EDF-CD8931D3DE3B}" destId="{6820FF3B-1F76-4B4E-9F66-F753A9362394}" srcOrd="1" destOrd="0" parTransId="{47B19B4C-C6D1-47E7-869C-3ED321F643CC}" sibTransId="{0F1429A1-AAF7-41A6-8E2F-C4C85C22B695}"/>
    <dgm:cxn modelId="{74565046-78F5-41BF-97B8-54118DBB4162}" srcId="{ED3D03EB-CBF5-4FF3-8EDF-CD8931D3DE3B}" destId="{B6F698C3-5B75-4C7E-A7DF-9E78C1EE3619}" srcOrd="3" destOrd="0" parTransId="{DEA7A1BA-1A74-4A69-9920-02015AFA9E4C}" sibTransId="{C76BE0FA-FC8B-46FD-8E7B-CCD3FDE5B239}"/>
    <dgm:cxn modelId="{EC20D94F-FFE8-4766-BAB7-7B5DB04E9050}" type="presOf" srcId="{7CDE11F9-7FEA-48CA-A232-5BC39641D912}" destId="{A810BAF4-C10A-407F-B0C5-0605ACC3DCB7}" srcOrd="0" destOrd="0" presId="urn:microsoft.com/office/officeart/2018/2/layout/IconVerticalSolidList"/>
    <dgm:cxn modelId="{67287150-169B-4B50-88C9-454BC833891B}" srcId="{7CDE11F9-7FEA-48CA-A232-5BC39641D912}" destId="{F1892959-92E1-4E10-B6C9-4D62212283BE}" srcOrd="0" destOrd="0" parTransId="{19E7A8F1-1CDA-4DFE-BDA0-7E86A88A34B0}" sibTransId="{59041431-1307-42F2-B89F-5AA5D77B9E40}"/>
    <dgm:cxn modelId="{F317A071-FCFB-4007-9636-A381567C4CE9}" type="presOf" srcId="{F1892959-92E1-4E10-B6C9-4D62212283BE}" destId="{9ABDA68C-05A0-4903-861C-312D537C4A1A}" srcOrd="0" destOrd="0" presId="urn:microsoft.com/office/officeart/2018/2/layout/IconVerticalSolidList"/>
    <dgm:cxn modelId="{0EEC9281-58A8-421F-ADEE-7C89EA0EC50D}" type="presOf" srcId="{0D7B428E-8194-480B-AE4F-CF07465C860E}" destId="{A58E40CC-5255-420E-A0CA-21018C955BDA}" srcOrd="0" destOrd="0" presId="urn:microsoft.com/office/officeart/2018/2/layout/IconVerticalSolidList"/>
    <dgm:cxn modelId="{71FD7B82-1432-401A-A5CE-BB86A3195B61}" srcId="{ED3D03EB-CBF5-4FF3-8EDF-CD8931D3DE3B}" destId="{7F873817-FC00-47DD-B30E-EC6CC34293B7}" srcOrd="0" destOrd="0" parTransId="{A78B93D9-DE87-4CD7-A4CE-6E0A6C8FB133}" sibTransId="{3EABFC71-90B1-4ED4-8A48-1F136F16D5A3}"/>
    <dgm:cxn modelId="{B1D92A84-E09C-4E19-AE7C-C1827B02D8F6}" type="presOf" srcId="{ED3D03EB-CBF5-4FF3-8EDF-CD8931D3DE3B}" destId="{17597358-4EA2-4015-9A57-920F06125F0B}" srcOrd="0" destOrd="0" presId="urn:microsoft.com/office/officeart/2018/2/layout/IconVerticalSolidList"/>
    <dgm:cxn modelId="{07BD4E9B-A87F-4C16-A234-17558A9917CB}" type="presOf" srcId="{7F873817-FC00-47DD-B30E-EC6CC34293B7}" destId="{E29F0C55-D58C-46CA-AF81-E08947CC8070}" srcOrd="0" destOrd="0" presId="urn:microsoft.com/office/officeart/2018/2/layout/IconVerticalSolidList"/>
    <dgm:cxn modelId="{7120F5C1-4C13-4AE4-A029-C5E8CFD99BBF}" srcId="{B6F698C3-5B75-4C7E-A7DF-9E78C1EE3619}" destId="{0D7B428E-8194-480B-AE4F-CF07465C860E}" srcOrd="0" destOrd="0" parTransId="{3E783C01-C164-4B63-9395-2893CBA35B98}" sibTransId="{B0F7FB13-7D7F-4794-9325-26496EF5288D}"/>
    <dgm:cxn modelId="{4E8F21F8-B663-4F5A-A788-5A0059B5A16F}" type="presOf" srcId="{B6F698C3-5B75-4C7E-A7DF-9E78C1EE3619}" destId="{EFEE1961-0406-4BF0-BB46-B29DC44A7EFB}" srcOrd="0" destOrd="0" presId="urn:microsoft.com/office/officeart/2018/2/layout/IconVerticalSolidList"/>
    <dgm:cxn modelId="{6091D9C8-3EBD-437A-AD04-7D0283AC96AD}" type="presParOf" srcId="{17597358-4EA2-4015-9A57-920F06125F0B}" destId="{5BADF026-0165-48A7-8878-152066E97167}" srcOrd="0" destOrd="0" presId="urn:microsoft.com/office/officeart/2018/2/layout/IconVerticalSolidList"/>
    <dgm:cxn modelId="{E1B4FB28-5008-4725-8438-0DA1664C5051}" type="presParOf" srcId="{5BADF026-0165-48A7-8878-152066E97167}" destId="{221C3A8C-1E37-4C5E-92B2-A01D94DF326F}" srcOrd="0" destOrd="0" presId="urn:microsoft.com/office/officeart/2018/2/layout/IconVerticalSolidList"/>
    <dgm:cxn modelId="{104E2D2B-A208-4DEC-B695-3B60153ABD6C}" type="presParOf" srcId="{5BADF026-0165-48A7-8878-152066E97167}" destId="{921332EC-5D76-40F7-BFB6-6A274BD7072C}" srcOrd="1" destOrd="0" presId="urn:microsoft.com/office/officeart/2018/2/layout/IconVerticalSolidList"/>
    <dgm:cxn modelId="{B24FC4D9-1216-4C1B-AD72-1936CCBBF934}" type="presParOf" srcId="{5BADF026-0165-48A7-8878-152066E97167}" destId="{CF19C015-9807-4E06-A33E-6E72CEEF193C}" srcOrd="2" destOrd="0" presId="urn:microsoft.com/office/officeart/2018/2/layout/IconVerticalSolidList"/>
    <dgm:cxn modelId="{4D69707E-FBCC-4AFC-B096-E9264021EA70}" type="presParOf" srcId="{5BADF026-0165-48A7-8878-152066E97167}" destId="{E29F0C55-D58C-46CA-AF81-E08947CC8070}" srcOrd="3" destOrd="0" presId="urn:microsoft.com/office/officeart/2018/2/layout/IconVerticalSolidList"/>
    <dgm:cxn modelId="{10818F10-3D5E-4CF8-A7C4-587887C1A4E1}" type="presParOf" srcId="{17597358-4EA2-4015-9A57-920F06125F0B}" destId="{7113427C-AFC7-4168-AE67-92BC89F50A79}" srcOrd="1" destOrd="0" presId="urn:microsoft.com/office/officeart/2018/2/layout/IconVerticalSolidList"/>
    <dgm:cxn modelId="{0F11F503-90D5-4498-AEFE-C61D435E7C54}" type="presParOf" srcId="{17597358-4EA2-4015-9A57-920F06125F0B}" destId="{390F5B21-8D61-40AD-8F5B-79ADFA0F2CF0}" srcOrd="2" destOrd="0" presId="urn:microsoft.com/office/officeart/2018/2/layout/IconVerticalSolidList"/>
    <dgm:cxn modelId="{8810AB8E-A6D7-464B-88BC-D0D522F27A6F}" type="presParOf" srcId="{390F5B21-8D61-40AD-8F5B-79ADFA0F2CF0}" destId="{55C0EDEC-585B-4B60-BF7B-50A4E8F878EC}" srcOrd="0" destOrd="0" presId="urn:microsoft.com/office/officeart/2018/2/layout/IconVerticalSolidList"/>
    <dgm:cxn modelId="{9B53E4BA-C2CD-4B25-9BE4-E81F281A6057}" type="presParOf" srcId="{390F5B21-8D61-40AD-8F5B-79ADFA0F2CF0}" destId="{16331BE3-D79B-4611-AF2B-FD00458B469F}" srcOrd="1" destOrd="0" presId="urn:microsoft.com/office/officeart/2018/2/layout/IconVerticalSolidList"/>
    <dgm:cxn modelId="{FF7C4D01-64D4-423A-8530-04FA372EE2C9}" type="presParOf" srcId="{390F5B21-8D61-40AD-8F5B-79ADFA0F2CF0}" destId="{AAAB6E11-D9D7-4DE7-B64E-801D42109112}" srcOrd="2" destOrd="0" presId="urn:microsoft.com/office/officeart/2018/2/layout/IconVerticalSolidList"/>
    <dgm:cxn modelId="{6E098737-D833-4718-8258-04B296A6D490}" type="presParOf" srcId="{390F5B21-8D61-40AD-8F5B-79ADFA0F2CF0}" destId="{415B8C9F-94C8-4384-9B3E-ED6E9F3F3D99}" srcOrd="3" destOrd="0" presId="urn:microsoft.com/office/officeart/2018/2/layout/IconVerticalSolidList"/>
    <dgm:cxn modelId="{3797266D-2185-4872-8BAD-EACB7E675426}" type="presParOf" srcId="{17597358-4EA2-4015-9A57-920F06125F0B}" destId="{48928510-7FA8-4FF7-8D3C-FE4DB25D21F8}" srcOrd="3" destOrd="0" presId="urn:microsoft.com/office/officeart/2018/2/layout/IconVerticalSolidList"/>
    <dgm:cxn modelId="{3C24E06E-1FFE-409D-870D-1E9913585ABC}" type="presParOf" srcId="{17597358-4EA2-4015-9A57-920F06125F0B}" destId="{6E835A80-828B-4470-A0DA-CFC91ACC9B27}" srcOrd="4" destOrd="0" presId="urn:microsoft.com/office/officeart/2018/2/layout/IconVerticalSolidList"/>
    <dgm:cxn modelId="{DE9C5607-6E59-46C9-8C68-A9A472412A3C}" type="presParOf" srcId="{6E835A80-828B-4470-A0DA-CFC91ACC9B27}" destId="{1B38FEE4-B849-4C14-B265-00328980D9CF}" srcOrd="0" destOrd="0" presId="urn:microsoft.com/office/officeart/2018/2/layout/IconVerticalSolidList"/>
    <dgm:cxn modelId="{6862C505-0E58-4EEB-A7EF-EE95BEEFB48E}" type="presParOf" srcId="{6E835A80-828B-4470-A0DA-CFC91ACC9B27}" destId="{740F003A-B070-4DB1-8623-DC0F6A2371C3}" srcOrd="1" destOrd="0" presId="urn:microsoft.com/office/officeart/2018/2/layout/IconVerticalSolidList"/>
    <dgm:cxn modelId="{37AB1159-556A-499C-B019-95DBA726F91C}" type="presParOf" srcId="{6E835A80-828B-4470-A0DA-CFC91ACC9B27}" destId="{4C2F7C0E-A2FA-4E25-A074-A05868A895DC}" srcOrd="2" destOrd="0" presId="urn:microsoft.com/office/officeart/2018/2/layout/IconVerticalSolidList"/>
    <dgm:cxn modelId="{CAF05D62-32BB-4023-B8C0-44DD47111449}" type="presParOf" srcId="{6E835A80-828B-4470-A0DA-CFC91ACC9B27}" destId="{A810BAF4-C10A-407F-B0C5-0605ACC3DCB7}" srcOrd="3" destOrd="0" presId="urn:microsoft.com/office/officeart/2018/2/layout/IconVerticalSolidList"/>
    <dgm:cxn modelId="{6E27D63D-3118-4CB4-941D-F2FBEE9A262B}" type="presParOf" srcId="{6E835A80-828B-4470-A0DA-CFC91ACC9B27}" destId="{9ABDA68C-05A0-4903-861C-312D537C4A1A}" srcOrd="4" destOrd="0" presId="urn:microsoft.com/office/officeart/2018/2/layout/IconVerticalSolidList"/>
    <dgm:cxn modelId="{BB0150E7-EFF3-40A6-AC25-B98C6713E251}" type="presParOf" srcId="{17597358-4EA2-4015-9A57-920F06125F0B}" destId="{CB590AF6-DA37-437C-AD2C-97029A176DF6}" srcOrd="5" destOrd="0" presId="urn:microsoft.com/office/officeart/2018/2/layout/IconVerticalSolidList"/>
    <dgm:cxn modelId="{19E67E98-F464-4E04-AC0D-BEB4FC338BFE}" type="presParOf" srcId="{17597358-4EA2-4015-9A57-920F06125F0B}" destId="{90F43FF6-15BE-429F-AD69-F08C5B32884A}" srcOrd="6" destOrd="0" presId="urn:microsoft.com/office/officeart/2018/2/layout/IconVerticalSolidList"/>
    <dgm:cxn modelId="{EB90A968-7C75-4B37-942B-B277463B702A}" type="presParOf" srcId="{90F43FF6-15BE-429F-AD69-F08C5B32884A}" destId="{AE880D5A-B12A-4212-BFB0-A75F8FDF9765}" srcOrd="0" destOrd="0" presId="urn:microsoft.com/office/officeart/2018/2/layout/IconVerticalSolidList"/>
    <dgm:cxn modelId="{85D1B9F7-1CAB-4971-8DFE-D1EEC8F394AA}" type="presParOf" srcId="{90F43FF6-15BE-429F-AD69-F08C5B32884A}" destId="{21CF27D3-5FC9-4DB1-915B-484338164C98}" srcOrd="1" destOrd="0" presId="urn:microsoft.com/office/officeart/2018/2/layout/IconVerticalSolidList"/>
    <dgm:cxn modelId="{A243B04A-F0EA-44CB-96DA-B30507A7054D}" type="presParOf" srcId="{90F43FF6-15BE-429F-AD69-F08C5B32884A}" destId="{83267FA7-4396-4429-BD6B-651517DD3CDA}" srcOrd="2" destOrd="0" presId="urn:microsoft.com/office/officeart/2018/2/layout/IconVerticalSolidList"/>
    <dgm:cxn modelId="{D8C713B9-B993-4D05-971B-A571EB2D3208}" type="presParOf" srcId="{90F43FF6-15BE-429F-AD69-F08C5B32884A}" destId="{EFEE1961-0406-4BF0-BB46-B29DC44A7EFB}" srcOrd="3" destOrd="0" presId="urn:microsoft.com/office/officeart/2018/2/layout/IconVerticalSolidList"/>
    <dgm:cxn modelId="{5B45F141-CDBA-45BD-98CE-530134C0A6C7}" type="presParOf" srcId="{90F43FF6-15BE-429F-AD69-F08C5B32884A}" destId="{A58E40CC-5255-420E-A0CA-21018C955BDA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90EC5D-FCB6-4375-825A-43385231D627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8EF36665-69A0-4D2F-9E44-CF0679E8C17D}">
      <dgm:prSet/>
      <dgm:spPr/>
      <dgm:t>
        <a:bodyPr/>
        <a:lstStyle/>
        <a:p>
          <a:pPr>
            <a:defRPr b="1"/>
          </a:pPr>
          <a:r>
            <a:rPr lang="en-US"/>
            <a:t>= A localized climate that differs from the main regional climate.</a:t>
          </a:r>
        </a:p>
      </dgm:t>
    </dgm:pt>
    <dgm:pt modelId="{5B9AC680-A468-44EB-901A-C9A42D961E5B}" type="parTrans" cxnId="{725B3C92-D94D-45F6-9CCB-9BAEEA0F4029}">
      <dgm:prSet/>
      <dgm:spPr/>
      <dgm:t>
        <a:bodyPr/>
        <a:lstStyle/>
        <a:p>
          <a:endParaRPr lang="en-US"/>
        </a:p>
      </dgm:t>
    </dgm:pt>
    <dgm:pt modelId="{C2E6664D-0F8C-43CF-ACBD-B0235779A6E0}" type="sibTrans" cxnId="{725B3C92-D94D-45F6-9CCB-9BAEEA0F4029}">
      <dgm:prSet/>
      <dgm:spPr/>
      <dgm:t>
        <a:bodyPr/>
        <a:lstStyle/>
        <a:p>
          <a:endParaRPr lang="en-US"/>
        </a:p>
      </dgm:t>
    </dgm:pt>
    <dgm:pt modelId="{4078A6AA-4F13-43DA-8AC7-904BA782E87A}">
      <dgm:prSet/>
      <dgm:spPr/>
      <dgm:t>
        <a:bodyPr/>
        <a:lstStyle/>
        <a:p>
          <a:pPr>
            <a:defRPr b="1"/>
          </a:pPr>
          <a:r>
            <a:rPr lang="en-US" dirty="0"/>
            <a:t>Heat islands: where the climate is warmer in an urban environment</a:t>
          </a:r>
        </a:p>
      </dgm:t>
    </dgm:pt>
    <dgm:pt modelId="{D30E2305-BB4E-4DC0-9B6F-703ECC685FDE}" type="parTrans" cxnId="{48CFA569-4E7C-4900-9B8C-99E9891FEACE}">
      <dgm:prSet/>
      <dgm:spPr/>
      <dgm:t>
        <a:bodyPr/>
        <a:lstStyle/>
        <a:p>
          <a:endParaRPr lang="en-US"/>
        </a:p>
      </dgm:t>
    </dgm:pt>
    <dgm:pt modelId="{1EC05FFC-20E8-4A95-85EE-501D05CD6C7C}" type="sibTrans" cxnId="{48CFA569-4E7C-4900-9B8C-99E9891FEACE}">
      <dgm:prSet/>
      <dgm:spPr/>
      <dgm:t>
        <a:bodyPr/>
        <a:lstStyle/>
        <a:p>
          <a:endParaRPr lang="en-US"/>
        </a:p>
      </dgm:t>
    </dgm:pt>
    <dgm:pt modelId="{9A8CC9A1-14FE-49AC-8DC5-5991655F24E2}">
      <dgm:prSet/>
      <dgm:spPr/>
      <dgm:t>
        <a:bodyPr/>
        <a:lstStyle/>
        <a:p>
          <a:r>
            <a:rPr lang="en-US" dirty="0"/>
            <a:t>Why? The “concrete” jungle contains minimal vegetation and a lot of asphalt</a:t>
          </a:r>
        </a:p>
      </dgm:t>
    </dgm:pt>
    <dgm:pt modelId="{DBBE8BFE-E645-4C18-986E-282630F40E43}" type="parTrans" cxnId="{70907262-9E23-4CD5-AFB6-F0110ABED0EF}">
      <dgm:prSet/>
      <dgm:spPr/>
      <dgm:t>
        <a:bodyPr/>
        <a:lstStyle/>
        <a:p>
          <a:endParaRPr lang="en-US"/>
        </a:p>
      </dgm:t>
    </dgm:pt>
    <dgm:pt modelId="{EC5704DA-0DD5-4A0E-BADE-D777B9DE53F1}" type="sibTrans" cxnId="{70907262-9E23-4CD5-AFB6-F0110ABED0EF}">
      <dgm:prSet/>
      <dgm:spPr/>
      <dgm:t>
        <a:bodyPr/>
        <a:lstStyle/>
        <a:p>
          <a:endParaRPr lang="en-US"/>
        </a:p>
      </dgm:t>
    </dgm:pt>
    <dgm:pt modelId="{F7C9FC80-A5C9-4697-ADE5-C0CC427588A3}">
      <dgm:prSet/>
      <dgm:spPr/>
      <dgm:t>
        <a:bodyPr/>
        <a:lstStyle/>
        <a:p>
          <a:r>
            <a:rPr lang="en-US" dirty="0"/>
            <a:t>Asphalt absorbs more energy (solar radiation) </a:t>
          </a:r>
        </a:p>
      </dgm:t>
    </dgm:pt>
    <dgm:pt modelId="{0B2642BD-C606-4914-A2C5-E208A4E1184B}" type="parTrans" cxnId="{D3E9930A-D750-4756-BAF4-9A7146C4D5C6}">
      <dgm:prSet/>
      <dgm:spPr/>
      <dgm:t>
        <a:bodyPr/>
        <a:lstStyle/>
        <a:p>
          <a:endParaRPr lang="en-US"/>
        </a:p>
      </dgm:t>
    </dgm:pt>
    <dgm:pt modelId="{D4A335E4-84F0-4FD4-AA16-D129725D7890}" type="sibTrans" cxnId="{D3E9930A-D750-4756-BAF4-9A7146C4D5C6}">
      <dgm:prSet/>
      <dgm:spPr/>
      <dgm:t>
        <a:bodyPr/>
        <a:lstStyle/>
        <a:p>
          <a:endParaRPr lang="en-US"/>
        </a:p>
      </dgm:t>
    </dgm:pt>
    <dgm:pt modelId="{98190A7E-687A-487A-97FD-8FF0EC204D9F}">
      <dgm:prSet/>
      <dgm:spPr/>
      <dgm:t>
        <a:bodyPr/>
        <a:lstStyle/>
        <a:p>
          <a:r>
            <a:rPr lang="en-US" dirty="0"/>
            <a:t>This causes the air to heat up.</a:t>
          </a:r>
        </a:p>
      </dgm:t>
    </dgm:pt>
    <dgm:pt modelId="{B5F2B86B-C67B-41A0-86DA-FCCEC5A1B061}" type="parTrans" cxnId="{C69851DE-6D5F-480C-A182-39D37A2C60D0}">
      <dgm:prSet/>
      <dgm:spPr/>
      <dgm:t>
        <a:bodyPr/>
        <a:lstStyle/>
        <a:p>
          <a:endParaRPr lang="en-US"/>
        </a:p>
      </dgm:t>
    </dgm:pt>
    <dgm:pt modelId="{525D3482-34E6-4FC4-B435-4BAB03BF00AF}" type="sibTrans" cxnId="{C69851DE-6D5F-480C-A182-39D37A2C60D0}">
      <dgm:prSet/>
      <dgm:spPr/>
      <dgm:t>
        <a:bodyPr/>
        <a:lstStyle/>
        <a:p>
          <a:endParaRPr lang="en-US"/>
        </a:p>
      </dgm:t>
    </dgm:pt>
    <dgm:pt modelId="{7ADC55AB-3670-4435-B1CE-F0F240E8F1F4}" type="pres">
      <dgm:prSet presAssocID="{9190EC5D-FCB6-4375-825A-43385231D627}" presName="root" presStyleCnt="0">
        <dgm:presLayoutVars>
          <dgm:dir/>
          <dgm:resizeHandles val="exact"/>
        </dgm:presLayoutVars>
      </dgm:prSet>
      <dgm:spPr/>
    </dgm:pt>
    <dgm:pt modelId="{FC9D91C8-B49D-4CD7-835E-08A32EBBFC62}" type="pres">
      <dgm:prSet presAssocID="{8EF36665-69A0-4D2F-9E44-CF0679E8C17D}" presName="compNode" presStyleCnt="0"/>
      <dgm:spPr/>
    </dgm:pt>
    <dgm:pt modelId="{48AF24A0-B647-49D8-B712-FC6484362A57}" type="pres">
      <dgm:prSet presAssocID="{8EF36665-69A0-4D2F-9E44-CF0679E8C17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rtial Sun"/>
        </a:ext>
      </dgm:extLst>
    </dgm:pt>
    <dgm:pt modelId="{F9BA864D-FE44-4223-AD2D-4B5B6EC73DF1}" type="pres">
      <dgm:prSet presAssocID="{8EF36665-69A0-4D2F-9E44-CF0679E8C17D}" presName="iconSpace" presStyleCnt="0"/>
      <dgm:spPr/>
    </dgm:pt>
    <dgm:pt modelId="{B2FF8AE7-7E83-4C99-9B1E-6D11A334F357}" type="pres">
      <dgm:prSet presAssocID="{8EF36665-69A0-4D2F-9E44-CF0679E8C17D}" presName="parTx" presStyleLbl="revTx" presStyleIdx="0" presStyleCnt="4">
        <dgm:presLayoutVars>
          <dgm:chMax val="0"/>
          <dgm:chPref val="0"/>
        </dgm:presLayoutVars>
      </dgm:prSet>
      <dgm:spPr/>
    </dgm:pt>
    <dgm:pt modelId="{CC4DECDC-EB2F-4447-A41D-AB7AC5C85029}" type="pres">
      <dgm:prSet presAssocID="{8EF36665-69A0-4D2F-9E44-CF0679E8C17D}" presName="txSpace" presStyleCnt="0"/>
      <dgm:spPr/>
    </dgm:pt>
    <dgm:pt modelId="{E65070A8-E435-49D2-B9C3-214DE36E8680}" type="pres">
      <dgm:prSet presAssocID="{8EF36665-69A0-4D2F-9E44-CF0679E8C17D}" presName="desTx" presStyleLbl="revTx" presStyleIdx="1" presStyleCnt="4">
        <dgm:presLayoutVars/>
      </dgm:prSet>
      <dgm:spPr/>
    </dgm:pt>
    <dgm:pt modelId="{97CC4E63-6829-4040-9669-141AD84BE6DD}" type="pres">
      <dgm:prSet presAssocID="{C2E6664D-0F8C-43CF-ACBD-B0235779A6E0}" presName="sibTrans" presStyleCnt="0"/>
      <dgm:spPr/>
    </dgm:pt>
    <dgm:pt modelId="{6CBDEB33-8D03-4430-8A21-ECFC3A0F5877}" type="pres">
      <dgm:prSet presAssocID="{4078A6AA-4F13-43DA-8AC7-904BA782E87A}" presName="compNode" presStyleCnt="0"/>
      <dgm:spPr/>
    </dgm:pt>
    <dgm:pt modelId="{722D6CD0-7CE3-4A16-A36D-C8DAC44CA5FC}" type="pres">
      <dgm:prSet presAssocID="{4078A6AA-4F13-43DA-8AC7-904BA782E87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nset scene"/>
        </a:ext>
      </dgm:extLst>
    </dgm:pt>
    <dgm:pt modelId="{5D371163-C2E7-4920-916E-22D4868E6EC1}" type="pres">
      <dgm:prSet presAssocID="{4078A6AA-4F13-43DA-8AC7-904BA782E87A}" presName="iconSpace" presStyleCnt="0"/>
      <dgm:spPr/>
    </dgm:pt>
    <dgm:pt modelId="{AEB793F8-C387-4613-B68A-95410EDFD6DF}" type="pres">
      <dgm:prSet presAssocID="{4078A6AA-4F13-43DA-8AC7-904BA782E87A}" presName="parTx" presStyleLbl="revTx" presStyleIdx="2" presStyleCnt="4">
        <dgm:presLayoutVars>
          <dgm:chMax val="0"/>
          <dgm:chPref val="0"/>
        </dgm:presLayoutVars>
      </dgm:prSet>
      <dgm:spPr/>
    </dgm:pt>
    <dgm:pt modelId="{56B14A1B-F027-4ED3-8169-8AAE4FB32A1A}" type="pres">
      <dgm:prSet presAssocID="{4078A6AA-4F13-43DA-8AC7-904BA782E87A}" presName="txSpace" presStyleCnt="0"/>
      <dgm:spPr/>
    </dgm:pt>
    <dgm:pt modelId="{65DD2023-199B-4A85-9DDD-252175AB23D7}" type="pres">
      <dgm:prSet presAssocID="{4078A6AA-4F13-43DA-8AC7-904BA782E87A}" presName="desTx" presStyleLbl="revTx" presStyleIdx="3" presStyleCnt="4">
        <dgm:presLayoutVars/>
      </dgm:prSet>
      <dgm:spPr/>
    </dgm:pt>
  </dgm:ptLst>
  <dgm:cxnLst>
    <dgm:cxn modelId="{D3E9930A-D750-4756-BAF4-9A7146C4D5C6}" srcId="{4078A6AA-4F13-43DA-8AC7-904BA782E87A}" destId="{F7C9FC80-A5C9-4697-ADE5-C0CC427588A3}" srcOrd="1" destOrd="0" parTransId="{0B2642BD-C606-4914-A2C5-E208A4E1184B}" sibTransId="{D4A335E4-84F0-4FD4-AA16-D129725D7890}"/>
    <dgm:cxn modelId="{E6B84D26-2122-422D-846C-11290E61F255}" type="presOf" srcId="{8EF36665-69A0-4D2F-9E44-CF0679E8C17D}" destId="{B2FF8AE7-7E83-4C99-9B1E-6D11A334F357}" srcOrd="0" destOrd="0" presId="urn:microsoft.com/office/officeart/2018/2/layout/IconLabelDescriptionList"/>
    <dgm:cxn modelId="{B954062F-578E-4253-94DF-AC6DE6504FE4}" type="presOf" srcId="{9190EC5D-FCB6-4375-825A-43385231D627}" destId="{7ADC55AB-3670-4435-B1CE-F0F240E8F1F4}" srcOrd="0" destOrd="0" presId="urn:microsoft.com/office/officeart/2018/2/layout/IconLabelDescriptionList"/>
    <dgm:cxn modelId="{C8D8762F-9951-4981-A790-2B0F05E3AD38}" type="presOf" srcId="{F7C9FC80-A5C9-4697-ADE5-C0CC427588A3}" destId="{65DD2023-199B-4A85-9DDD-252175AB23D7}" srcOrd="0" destOrd="1" presId="urn:microsoft.com/office/officeart/2018/2/layout/IconLabelDescriptionList"/>
    <dgm:cxn modelId="{70907262-9E23-4CD5-AFB6-F0110ABED0EF}" srcId="{4078A6AA-4F13-43DA-8AC7-904BA782E87A}" destId="{9A8CC9A1-14FE-49AC-8DC5-5991655F24E2}" srcOrd="0" destOrd="0" parTransId="{DBBE8BFE-E645-4C18-986E-282630F40E43}" sibTransId="{EC5704DA-0DD5-4A0E-BADE-D777B9DE53F1}"/>
    <dgm:cxn modelId="{48CFA569-4E7C-4900-9B8C-99E9891FEACE}" srcId="{9190EC5D-FCB6-4375-825A-43385231D627}" destId="{4078A6AA-4F13-43DA-8AC7-904BA782E87A}" srcOrd="1" destOrd="0" parTransId="{D30E2305-BB4E-4DC0-9B6F-703ECC685FDE}" sibTransId="{1EC05FFC-20E8-4A95-85EE-501D05CD6C7C}"/>
    <dgm:cxn modelId="{725B3C92-D94D-45F6-9CCB-9BAEEA0F4029}" srcId="{9190EC5D-FCB6-4375-825A-43385231D627}" destId="{8EF36665-69A0-4D2F-9E44-CF0679E8C17D}" srcOrd="0" destOrd="0" parTransId="{5B9AC680-A468-44EB-901A-C9A42D961E5B}" sibTransId="{C2E6664D-0F8C-43CF-ACBD-B0235779A6E0}"/>
    <dgm:cxn modelId="{C30A75A7-2863-4A22-B7E9-56C3946C6F57}" type="presOf" srcId="{98190A7E-687A-487A-97FD-8FF0EC204D9F}" destId="{65DD2023-199B-4A85-9DDD-252175AB23D7}" srcOrd="0" destOrd="2" presId="urn:microsoft.com/office/officeart/2018/2/layout/IconLabelDescriptionList"/>
    <dgm:cxn modelId="{DA6D24B8-4DF8-40FA-899C-0586BA2ABBB4}" type="presOf" srcId="{9A8CC9A1-14FE-49AC-8DC5-5991655F24E2}" destId="{65DD2023-199B-4A85-9DDD-252175AB23D7}" srcOrd="0" destOrd="0" presId="urn:microsoft.com/office/officeart/2018/2/layout/IconLabelDescriptionList"/>
    <dgm:cxn modelId="{584518DD-1413-45D0-A40F-51AB4AE7DA17}" type="presOf" srcId="{4078A6AA-4F13-43DA-8AC7-904BA782E87A}" destId="{AEB793F8-C387-4613-B68A-95410EDFD6DF}" srcOrd="0" destOrd="0" presId="urn:microsoft.com/office/officeart/2018/2/layout/IconLabelDescriptionList"/>
    <dgm:cxn modelId="{C69851DE-6D5F-480C-A182-39D37A2C60D0}" srcId="{F7C9FC80-A5C9-4697-ADE5-C0CC427588A3}" destId="{98190A7E-687A-487A-97FD-8FF0EC204D9F}" srcOrd="0" destOrd="0" parTransId="{B5F2B86B-C67B-41A0-86DA-FCCEC5A1B061}" sibTransId="{525D3482-34E6-4FC4-B435-4BAB03BF00AF}"/>
    <dgm:cxn modelId="{95722890-6C86-40C8-A272-EE571EA7D870}" type="presParOf" srcId="{7ADC55AB-3670-4435-B1CE-F0F240E8F1F4}" destId="{FC9D91C8-B49D-4CD7-835E-08A32EBBFC62}" srcOrd="0" destOrd="0" presId="urn:microsoft.com/office/officeart/2018/2/layout/IconLabelDescriptionList"/>
    <dgm:cxn modelId="{C8650A10-9B72-4606-B7D1-F763F2BE669C}" type="presParOf" srcId="{FC9D91C8-B49D-4CD7-835E-08A32EBBFC62}" destId="{48AF24A0-B647-49D8-B712-FC6484362A57}" srcOrd="0" destOrd="0" presId="urn:microsoft.com/office/officeart/2018/2/layout/IconLabelDescriptionList"/>
    <dgm:cxn modelId="{595D545E-AF0F-490D-9440-834F74C6943F}" type="presParOf" srcId="{FC9D91C8-B49D-4CD7-835E-08A32EBBFC62}" destId="{F9BA864D-FE44-4223-AD2D-4B5B6EC73DF1}" srcOrd="1" destOrd="0" presId="urn:microsoft.com/office/officeart/2018/2/layout/IconLabelDescriptionList"/>
    <dgm:cxn modelId="{92E5B5C7-A05C-4931-A6A6-9ACC4E2DC0AE}" type="presParOf" srcId="{FC9D91C8-B49D-4CD7-835E-08A32EBBFC62}" destId="{B2FF8AE7-7E83-4C99-9B1E-6D11A334F357}" srcOrd="2" destOrd="0" presId="urn:microsoft.com/office/officeart/2018/2/layout/IconLabelDescriptionList"/>
    <dgm:cxn modelId="{7208983C-C1A6-45FA-BE34-6E6B8151E930}" type="presParOf" srcId="{FC9D91C8-B49D-4CD7-835E-08A32EBBFC62}" destId="{CC4DECDC-EB2F-4447-A41D-AB7AC5C85029}" srcOrd="3" destOrd="0" presId="urn:microsoft.com/office/officeart/2018/2/layout/IconLabelDescriptionList"/>
    <dgm:cxn modelId="{AB5D239A-1240-4917-ABBA-060B283A4CC3}" type="presParOf" srcId="{FC9D91C8-B49D-4CD7-835E-08A32EBBFC62}" destId="{E65070A8-E435-49D2-B9C3-214DE36E8680}" srcOrd="4" destOrd="0" presId="urn:microsoft.com/office/officeart/2018/2/layout/IconLabelDescriptionList"/>
    <dgm:cxn modelId="{1F96BEAF-30A9-488F-A63B-CB65B4581DC4}" type="presParOf" srcId="{7ADC55AB-3670-4435-B1CE-F0F240E8F1F4}" destId="{97CC4E63-6829-4040-9669-141AD84BE6DD}" srcOrd="1" destOrd="0" presId="urn:microsoft.com/office/officeart/2018/2/layout/IconLabelDescriptionList"/>
    <dgm:cxn modelId="{49902EB8-E058-49B2-ABC5-B0102C749E69}" type="presParOf" srcId="{7ADC55AB-3670-4435-B1CE-F0F240E8F1F4}" destId="{6CBDEB33-8D03-4430-8A21-ECFC3A0F5877}" srcOrd="2" destOrd="0" presId="urn:microsoft.com/office/officeart/2018/2/layout/IconLabelDescriptionList"/>
    <dgm:cxn modelId="{70FF66A8-6F5F-42C5-BADB-0ECBA722B3B4}" type="presParOf" srcId="{6CBDEB33-8D03-4430-8A21-ECFC3A0F5877}" destId="{722D6CD0-7CE3-4A16-A36D-C8DAC44CA5FC}" srcOrd="0" destOrd="0" presId="urn:microsoft.com/office/officeart/2018/2/layout/IconLabelDescriptionList"/>
    <dgm:cxn modelId="{A6C8F7A7-FF37-474B-8CF4-A4CE2D496CAA}" type="presParOf" srcId="{6CBDEB33-8D03-4430-8A21-ECFC3A0F5877}" destId="{5D371163-C2E7-4920-916E-22D4868E6EC1}" srcOrd="1" destOrd="0" presId="urn:microsoft.com/office/officeart/2018/2/layout/IconLabelDescriptionList"/>
    <dgm:cxn modelId="{FF8A4FE4-792C-4170-BCD7-8135D549DC06}" type="presParOf" srcId="{6CBDEB33-8D03-4430-8A21-ECFC3A0F5877}" destId="{AEB793F8-C387-4613-B68A-95410EDFD6DF}" srcOrd="2" destOrd="0" presId="urn:microsoft.com/office/officeart/2018/2/layout/IconLabelDescriptionList"/>
    <dgm:cxn modelId="{1BAAFCEA-E91E-4A0B-AD8A-7EEE6C1CDC83}" type="presParOf" srcId="{6CBDEB33-8D03-4430-8A21-ECFC3A0F5877}" destId="{56B14A1B-F027-4ED3-8169-8AAE4FB32A1A}" srcOrd="3" destOrd="0" presId="urn:microsoft.com/office/officeart/2018/2/layout/IconLabelDescriptionList"/>
    <dgm:cxn modelId="{7E52BA8D-AD86-4F7B-A07A-A7FC9CB18EF0}" type="presParOf" srcId="{6CBDEB33-8D03-4430-8A21-ECFC3A0F5877}" destId="{65DD2023-199B-4A85-9DDD-252175AB23D7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FF691B-8E95-437A-A1D9-D9E0F3CAF594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9ABE99F2-CBB6-4425-B9E8-D33CB6BCE874}">
      <dgm:prSet custT="1"/>
      <dgm:spPr/>
      <dgm:t>
        <a:bodyPr/>
        <a:lstStyle/>
        <a:p>
          <a:pPr>
            <a:defRPr b="1"/>
          </a:pPr>
          <a:r>
            <a:rPr lang="en-US" sz="2000" dirty="0"/>
            <a:t>Ice Ages: periods of extensive glacial coverage.</a:t>
          </a:r>
        </a:p>
      </dgm:t>
    </dgm:pt>
    <dgm:pt modelId="{11E91524-7612-41DF-B071-338E16BFB190}" type="parTrans" cxnId="{6CB0C044-5C34-428A-BFCA-0F50C7A97B55}">
      <dgm:prSet/>
      <dgm:spPr/>
      <dgm:t>
        <a:bodyPr/>
        <a:lstStyle/>
        <a:p>
          <a:endParaRPr lang="en-US"/>
        </a:p>
      </dgm:t>
    </dgm:pt>
    <dgm:pt modelId="{16BDC5E8-CB73-4662-8D41-67A7A49741AF}" type="sibTrans" cxnId="{6CB0C044-5C34-428A-BFCA-0F50C7A97B55}">
      <dgm:prSet/>
      <dgm:spPr/>
      <dgm:t>
        <a:bodyPr/>
        <a:lstStyle/>
        <a:p>
          <a:endParaRPr lang="en-US"/>
        </a:p>
      </dgm:t>
    </dgm:pt>
    <dgm:pt modelId="{72588C81-5269-4E00-8759-6207BFBFC7B6}">
      <dgm:prSet custT="1"/>
      <dgm:spPr/>
      <dgm:t>
        <a:bodyPr/>
        <a:lstStyle/>
        <a:p>
          <a:r>
            <a:rPr lang="en-US" sz="1600" dirty="0"/>
            <a:t>Glaciers have advanced and retreated over the past 2 million years.</a:t>
          </a:r>
        </a:p>
      </dgm:t>
    </dgm:pt>
    <dgm:pt modelId="{6F0D6EAF-B8E6-4DD4-9E46-3443DBD81FE9}" type="parTrans" cxnId="{CDB2292A-325A-4C6D-AB88-5E4247FCB312}">
      <dgm:prSet/>
      <dgm:spPr/>
      <dgm:t>
        <a:bodyPr/>
        <a:lstStyle/>
        <a:p>
          <a:endParaRPr lang="en-US"/>
        </a:p>
      </dgm:t>
    </dgm:pt>
    <dgm:pt modelId="{D949F8CB-1E82-4505-91C2-71CA6D7AB1C6}" type="sibTrans" cxnId="{CDB2292A-325A-4C6D-AB88-5E4247FCB312}">
      <dgm:prSet/>
      <dgm:spPr/>
      <dgm:t>
        <a:bodyPr/>
        <a:lstStyle/>
        <a:p>
          <a:endParaRPr lang="en-US"/>
        </a:p>
      </dgm:t>
    </dgm:pt>
    <dgm:pt modelId="{8196D6DD-D906-4A67-AA09-BDCEF2C2ED6C}">
      <dgm:prSet custT="1"/>
      <dgm:spPr/>
      <dgm:t>
        <a:bodyPr/>
        <a:lstStyle/>
        <a:p>
          <a:pPr>
            <a:defRPr b="1"/>
          </a:pPr>
          <a:r>
            <a:rPr lang="en-US" sz="2000" dirty="0"/>
            <a:t>Short-term Climatic Changes:</a:t>
          </a:r>
        </a:p>
      </dgm:t>
    </dgm:pt>
    <dgm:pt modelId="{D27912BB-1187-4BFD-ACAE-91BF8E147250}" type="parTrans" cxnId="{D954F79E-E5B0-4A6F-8188-E34DAC6D2FC0}">
      <dgm:prSet/>
      <dgm:spPr/>
      <dgm:t>
        <a:bodyPr/>
        <a:lstStyle/>
        <a:p>
          <a:endParaRPr lang="en-US"/>
        </a:p>
      </dgm:t>
    </dgm:pt>
    <dgm:pt modelId="{206F10B6-985F-4A26-8CA0-0D481A774ADB}" type="sibTrans" cxnId="{D954F79E-E5B0-4A6F-8188-E34DAC6D2FC0}">
      <dgm:prSet/>
      <dgm:spPr/>
      <dgm:t>
        <a:bodyPr/>
        <a:lstStyle/>
        <a:p>
          <a:endParaRPr lang="en-US"/>
        </a:p>
      </dgm:t>
    </dgm:pt>
    <dgm:pt modelId="{C1A95D81-0818-4847-9B29-98CBAB3ADC60}">
      <dgm:prSet custT="1"/>
      <dgm:spPr/>
      <dgm:t>
        <a:bodyPr/>
        <a:lstStyle/>
        <a:p>
          <a:r>
            <a:rPr lang="en-US" sz="1600" dirty="0"/>
            <a:t>- Seasons</a:t>
          </a:r>
        </a:p>
      </dgm:t>
    </dgm:pt>
    <dgm:pt modelId="{4DC0F664-283A-4BF3-8F3B-1388879D7174}" type="parTrans" cxnId="{E456E5FB-C3A5-4734-869D-1B4CE590587B}">
      <dgm:prSet/>
      <dgm:spPr/>
      <dgm:t>
        <a:bodyPr/>
        <a:lstStyle/>
        <a:p>
          <a:endParaRPr lang="en-US"/>
        </a:p>
      </dgm:t>
    </dgm:pt>
    <dgm:pt modelId="{65643349-0A8E-4862-A535-A5C1409A6571}" type="sibTrans" cxnId="{E456E5FB-C3A5-4734-869D-1B4CE590587B}">
      <dgm:prSet/>
      <dgm:spPr/>
      <dgm:t>
        <a:bodyPr/>
        <a:lstStyle/>
        <a:p>
          <a:endParaRPr lang="en-US"/>
        </a:p>
      </dgm:t>
    </dgm:pt>
    <dgm:pt modelId="{2B0CAA58-DA42-413E-8C8A-5E7AE52B817D}">
      <dgm:prSet custT="1"/>
      <dgm:spPr/>
      <dgm:t>
        <a:bodyPr/>
        <a:lstStyle/>
        <a:p>
          <a:r>
            <a:rPr lang="en-US" sz="1600" dirty="0"/>
            <a:t>El Nino: warm ocean temperatures that occasionally develop off the western coast of S. America. For reasons generally unknown, the shift in ocean currents causes brief climatic changes.</a:t>
          </a:r>
        </a:p>
      </dgm:t>
    </dgm:pt>
    <dgm:pt modelId="{9AC55A99-ACC2-4678-8BE9-5E1CB97AAFE2}" type="parTrans" cxnId="{11611224-776A-4667-907A-8AB8F32B6A20}">
      <dgm:prSet/>
      <dgm:spPr/>
      <dgm:t>
        <a:bodyPr/>
        <a:lstStyle/>
        <a:p>
          <a:endParaRPr lang="en-US"/>
        </a:p>
      </dgm:t>
    </dgm:pt>
    <dgm:pt modelId="{0B2DDCD9-92C1-49A1-90A0-0E6B80367020}" type="sibTrans" cxnId="{11611224-776A-4667-907A-8AB8F32B6A20}">
      <dgm:prSet/>
      <dgm:spPr/>
      <dgm:t>
        <a:bodyPr/>
        <a:lstStyle/>
        <a:p>
          <a:endParaRPr lang="en-US"/>
        </a:p>
      </dgm:t>
    </dgm:pt>
    <dgm:pt modelId="{84851A6C-3897-418C-AEA2-34CE1746E6FB}">
      <dgm:prSet custT="1"/>
      <dgm:spPr/>
      <dgm:t>
        <a:bodyPr/>
        <a:lstStyle/>
        <a:p>
          <a:pPr>
            <a:defRPr b="1"/>
          </a:pPr>
          <a:r>
            <a:rPr lang="en-US" sz="1800" dirty="0"/>
            <a:t>Natural Causes of Climatic Changes:</a:t>
          </a:r>
        </a:p>
      </dgm:t>
    </dgm:pt>
    <dgm:pt modelId="{BBAA12B4-23FD-4D11-90A0-812FA5764F16}" type="parTrans" cxnId="{3015DDE6-4A46-404F-925D-1631E0A39136}">
      <dgm:prSet/>
      <dgm:spPr/>
      <dgm:t>
        <a:bodyPr/>
        <a:lstStyle/>
        <a:p>
          <a:endParaRPr lang="en-US"/>
        </a:p>
      </dgm:t>
    </dgm:pt>
    <dgm:pt modelId="{722F27E1-4FDB-4F04-B0EB-BD857774DEEC}" type="sibTrans" cxnId="{3015DDE6-4A46-404F-925D-1631E0A39136}">
      <dgm:prSet/>
      <dgm:spPr/>
      <dgm:t>
        <a:bodyPr/>
        <a:lstStyle/>
        <a:p>
          <a:endParaRPr lang="en-US"/>
        </a:p>
      </dgm:t>
    </dgm:pt>
    <dgm:pt modelId="{EB8600CC-0B66-4548-891A-70E1030987FC}">
      <dgm:prSet custT="1"/>
      <dgm:spPr/>
      <dgm:t>
        <a:bodyPr/>
        <a:lstStyle/>
        <a:p>
          <a:r>
            <a:rPr lang="en-US" sz="1800" dirty="0"/>
            <a:t>Solar Activity </a:t>
          </a:r>
        </a:p>
      </dgm:t>
    </dgm:pt>
    <dgm:pt modelId="{3F557DE5-585D-4B6D-A0A1-F104C20E3F50}" type="parTrans" cxnId="{75FD50F3-666B-48BF-A980-967F1268F6BA}">
      <dgm:prSet/>
      <dgm:spPr/>
      <dgm:t>
        <a:bodyPr/>
        <a:lstStyle/>
        <a:p>
          <a:endParaRPr lang="en-US"/>
        </a:p>
      </dgm:t>
    </dgm:pt>
    <dgm:pt modelId="{D5FEBF76-4281-4CFA-8760-77FCC0FF5732}" type="sibTrans" cxnId="{75FD50F3-666B-48BF-A980-967F1268F6BA}">
      <dgm:prSet/>
      <dgm:spPr/>
      <dgm:t>
        <a:bodyPr/>
        <a:lstStyle/>
        <a:p>
          <a:endParaRPr lang="en-US"/>
        </a:p>
      </dgm:t>
    </dgm:pt>
    <dgm:pt modelId="{20AE7BF3-3AB2-494F-8CAE-A4DDB5FBC846}">
      <dgm:prSet custT="1"/>
      <dgm:spPr/>
      <dgm:t>
        <a:bodyPr/>
        <a:lstStyle/>
        <a:p>
          <a:r>
            <a:rPr lang="en-US" sz="1800" dirty="0"/>
            <a:t>Earth’s Orbit, Tilt, and Wobble.</a:t>
          </a:r>
        </a:p>
      </dgm:t>
    </dgm:pt>
    <dgm:pt modelId="{DBF48A82-EF00-4FEC-A9E0-F577C2F6D557}" type="parTrans" cxnId="{FF98020E-26E5-494D-81EC-E0AD63B49D28}">
      <dgm:prSet/>
      <dgm:spPr/>
      <dgm:t>
        <a:bodyPr/>
        <a:lstStyle/>
        <a:p>
          <a:endParaRPr lang="en-US"/>
        </a:p>
      </dgm:t>
    </dgm:pt>
    <dgm:pt modelId="{0C04C461-8960-4AA9-BF98-9F44A0216A50}" type="sibTrans" cxnId="{FF98020E-26E5-494D-81EC-E0AD63B49D28}">
      <dgm:prSet/>
      <dgm:spPr/>
      <dgm:t>
        <a:bodyPr/>
        <a:lstStyle/>
        <a:p>
          <a:endParaRPr lang="en-US"/>
        </a:p>
      </dgm:t>
    </dgm:pt>
    <dgm:pt modelId="{795DFFB6-3B56-4D4A-8ED9-495AEEC806D7}">
      <dgm:prSet custT="1"/>
      <dgm:spPr/>
      <dgm:t>
        <a:bodyPr/>
        <a:lstStyle/>
        <a:p>
          <a:r>
            <a:rPr lang="en-US" sz="1800" dirty="0"/>
            <a:t>Volcanic Activity</a:t>
          </a:r>
        </a:p>
      </dgm:t>
    </dgm:pt>
    <dgm:pt modelId="{3F04D03C-FDA8-451B-A3C6-52A3F7700E22}" type="parTrans" cxnId="{7F1CAF3D-F167-454D-844C-BA6CB151E12F}">
      <dgm:prSet/>
      <dgm:spPr/>
      <dgm:t>
        <a:bodyPr/>
        <a:lstStyle/>
        <a:p>
          <a:endParaRPr lang="en-US"/>
        </a:p>
      </dgm:t>
    </dgm:pt>
    <dgm:pt modelId="{9AE8A594-1F6F-4282-94E9-D394F8A278A7}" type="sibTrans" cxnId="{7F1CAF3D-F167-454D-844C-BA6CB151E12F}">
      <dgm:prSet/>
      <dgm:spPr/>
      <dgm:t>
        <a:bodyPr/>
        <a:lstStyle/>
        <a:p>
          <a:endParaRPr lang="en-US"/>
        </a:p>
      </dgm:t>
    </dgm:pt>
    <dgm:pt modelId="{E10968EB-30AE-47AD-94E2-17EEE80C1014}" type="pres">
      <dgm:prSet presAssocID="{76FF691B-8E95-437A-A1D9-D9E0F3CAF594}" presName="root" presStyleCnt="0">
        <dgm:presLayoutVars>
          <dgm:dir/>
          <dgm:resizeHandles val="exact"/>
        </dgm:presLayoutVars>
      </dgm:prSet>
      <dgm:spPr/>
    </dgm:pt>
    <dgm:pt modelId="{55741AB1-DC07-4F91-9B7C-E61BFD4E4D5B}" type="pres">
      <dgm:prSet presAssocID="{9ABE99F2-CBB6-4425-B9E8-D33CB6BCE874}" presName="compNode" presStyleCnt="0"/>
      <dgm:spPr/>
    </dgm:pt>
    <dgm:pt modelId="{36053B5B-EC95-4229-AD73-676C34C7DFBC}" type="pres">
      <dgm:prSet presAssocID="{9ABE99F2-CBB6-4425-B9E8-D33CB6BCE87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ntains"/>
        </a:ext>
      </dgm:extLst>
    </dgm:pt>
    <dgm:pt modelId="{E7BF4C76-870F-442B-A833-A38B207B86B3}" type="pres">
      <dgm:prSet presAssocID="{9ABE99F2-CBB6-4425-B9E8-D33CB6BCE874}" presName="iconSpace" presStyleCnt="0"/>
      <dgm:spPr/>
    </dgm:pt>
    <dgm:pt modelId="{54964A17-71D0-4D7D-B211-ECBCCDB5B88E}" type="pres">
      <dgm:prSet presAssocID="{9ABE99F2-CBB6-4425-B9E8-D33CB6BCE874}" presName="parTx" presStyleLbl="revTx" presStyleIdx="0" presStyleCnt="6">
        <dgm:presLayoutVars>
          <dgm:chMax val="0"/>
          <dgm:chPref val="0"/>
        </dgm:presLayoutVars>
      </dgm:prSet>
      <dgm:spPr/>
    </dgm:pt>
    <dgm:pt modelId="{1DB91B7E-A854-4271-9B02-D365372C8800}" type="pres">
      <dgm:prSet presAssocID="{9ABE99F2-CBB6-4425-B9E8-D33CB6BCE874}" presName="txSpace" presStyleCnt="0"/>
      <dgm:spPr/>
    </dgm:pt>
    <dgm:pt modelId="{70F18FB5-3C56-46D1-B4B7-E1B9BD086D73}" type="pres">
      <dgm:prSet presAssocID="{9ABE99F2-CBB6-4425-B9E8-D33CB6BCE874}" presName="desTx" presStyleLbl="revTx" presStyleIdx="1" presStyleCnt="6">
        <dgm:presLayoutVars/>
      </dgm:prSet>
      <dgm:spPr/>
    </dgm:pt>
    <dgm:pt modelId="{62ED6CDF-F220-4AFA-B241-7D8C2B078F5C}" type="pres">
      <dgm:prSet presAssocID="{16BDC5E8-CB73-4662-8D41-67A7A49741AF}" presName="sibTrans" presStyleCnt="0"/>
      <dgm:spPr/>
    </dgm:pt>
    <dgm:pt modelId="{B4ED9244-7081-4903-9B71-DCBF16D5CEC8}" type="pres">
      <dgm:prSet presAssocID="{8196D6DD-D906-4A67-AA09-BDCEF2C2ED6C}" presName="compNode" presStyleCnt="0"/>
      <dgm:spPr/>
    </dgm:pt>
    <dgm:pt modelId="{81008069-01A2-4893-9CF1-39CE7980F10B}" type="pres">
      <dgm:prSet presAssocID="{8196D6DD-D906-4A67-AA09-BDCEF2C2ED6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nset scene"/>
        </a:ext>
      </dgm:extLst>
    </dgm:pt>
    <dgm:pt modelId="{5F534225-39BF-426C-8ECB-29B727F8EBB6}" type="pres">
      <dgm:prSet presAssocID="{8196D6DD-D906-4A67-AA09-BDCEF2C2ED6C}" presName="iconSpace" presStyleCnt="0"/>
      <dgm:spPr/>
    </dgm:pt>
    <dgm:pt modelId="{9E1F3B9F-87DE-4DBD-8E9C-7FCC1135090F}" type="pres">
      <dgm:prSet presAssocID="{8196D6DD-D906-4A67-AA09-BDCEF2C2ED6C}" presName="parTx" presStyleLbl="revTx" presStyleIdx="2" presStyleCnt="6">
        <dgm:presLayoutVars>
          <dgm:chMax val="0"/>
          <dgm:chPref val="0"/>
        </dgm:presLayoutVars>
      </dgm:prSet>
      <dgm:spPr/>
    </dgm:pt>
    <dgm:pt modelId="{DE99AB58-0E89-44B5-AF28-1F224ABF9FD9}" type="pres">
      <dgm:prSet presAssocID="{8196D6DD-D906-4A67-AA09-BDCEF2C2ED6C}" presName="txSpace" presStyleCnt="0"/>
      <dgm:spPr/>
    </dgm:pt>
    <dgm:pt modelId="{90ED54FE-C923-4C0E-A8AB-D53592C8C96A}" type="pres">
      <dgm:prSet presAssocID="{8196D6DD-D906-4A67-AA09-BDCEF2C2ED6C}" presName="desTx" presStyleLbl="revTx" presStyleIdx="3" presStyleCnt="6" custLinFactNeighborX="1424" custLinFactNeighborY="-19611">
        <dgm:presLayoutVars/>
      </dgm:prSet>
      <dgm:spPr/>
    </dgm:pt>
    <dgm:pt modelId="{F876A851-2A05-4084-9E60-59DD432998F2}" type="pres">
      <dgm:prSet presAssocID="{206F10B6-985F-4A26-8CA0-0D481A774ADB}" presName="sibTrans" presStyleCnt="0"/>
      <dgm:spPr/>
    </dgm:pt>
    <dgm:pt modelId="{A18C046A-89AE-42B8-8FEA-39691F6A1EF2}" type="pres">
      <dgm:prSet presAssocID="{84851A6C-3897-418C-AEA2-34CE1746E6FB}" presName="compNode" presStyleCnt="0"/>
      <dgm:spPr/>
    </dgm:pt>
    <dgm:pt modelId="{42C80978-0C2D-4855-BDA1-FCDCBFC0E3AD}" type="pres">
      <dgm:prSet presAssocID="{84851A6C-3897-418C-AEA2-34CE1746E6F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et"/>
        </a:ext>
      </dgm:extLst>
    </dgm:pt>
    <dgm:pt modelId="{E4073BC4-B0AA-47AC-A552-73E8099CB4B0}" type="pres">
      <dgm:prSet presAssocID="{84851A6C-3897-418C-AEA2-34CE1746E6FB}" presName="iconSpace" presStyleCnt="0"/>
      <dgm:spPr/>
    </dgm:pt>
    <dgm:pt modelId="{C1D536F8-5576-414F-A488-125037C738A2}" type="pres">
      <dgm:prSet presAssocID="{84851A6C-3897-418C-AEA2-34CE1746E6FB}" presName="parTx" presStyleLbl="revTx" presStyleIdx="4" presStyleCnt="6">
        <dgm:presLayoutVars>
          <dgm:chMax val="0"/>
          <dgm:chPref val="0"/>
        </dgm:presLayoutVars>
      </dgm:prSet>
      <dgm:spPr/>
    </dgm:pt>
    <dgm:pt modelId="{54AD19C2-358F-4393-BFB2-432FC6185D2F}" type="pres">
      <dgm:prSet presAssocID="{84851A6C-3897-418C-AEA2-34CE1746E6FB}" presName="txSpace" presStyleCnt="0"/>
      <dgm:spPr/>
    </dgm:pt>
    <dgm:pt modelId="{8E9436BB-4E7F-4001-AE15-DB0E136DF6DA}" type="pres">
      <dgm:prSet presAssocID="{84851A6C-3897-418C-AEA2-34CE1746E6FB}" presName="desTx" presStyleLbl="revTx" presStyleIdx="5" presStyleCnt="6">
        <dgm:presLayoutVars/>
      </dgm:prSet>
      <dgm:spPr/>
    </dgm:pt>
  </dgm:ptLst>
  <dgm:cxnLst>
    <dgm:cxn modelId="{FF98020E-26E5-494D-81EC-E0AD63B49D28}" srcId="{84851A6C-3897-418C-AEA2-34CE1746E6FB}" destId="{20AE7BF3-3AB2-494F-8CAE-A4DDB5FBC846}" srcOrd="1" destOrd="0" parTransId="{DBF48A82-EF00-4FEC-A9E0-F577C2F6D557}" sibTransId="{0C04C461-8960-4AA9-BF98-9F44A0216A50}"/>
    <dgm:cxn modelId="{10D57D13-6464-46DB-9C5C-E9C578BAED02}" type="presOf" srcId="{72588C81-5269-4E00-8759-6207BFBFC7B6}" destId="{70F18FB5-3C56-46D1-B4B7-E1B9BD086D73}" srcOrd="0" destOrd="0" presId="urn:microsoft.com/office/officeart/2018/5/layout/CenteredIconLabelDescriptionList"/>
    <dgm:cxn modelId="{11611224-776A-4667-907A-8AB8F32B6A20}" srcId="{8196D6DD-D906-4A67-AA09-BDCEF2C2ED6C}" destId="{2B0CAA58-DA42-413E-8C8A-5E7AE52B817D}" srcOrd="1" destOrd="0" parTransId="{9AC55A99-ACC2-4678-8BE9-5E1CB97AAFE2}" sibTransId="{0B2DDCD9-92C1-49A1-90A0-0E6B80367020}"/>
    <dgm:cxn modelId="{CDB2292A-325A-4C6D-AB88-5E4247FCB312}" srcId="{9ABE99F2-CBB6-4425-B9E8-D33CB6BCE874}" destId="{72588C81-5269-4E00-8759-6207BFBFC7B6}" srcOrd="0" destOrd="0" parTransId="{6F0D6EAF-B8E6-4DD4-9E46-3443DBD81FE9}" sibTransId="{D949F8CB-1E82-4505-91C2-71CA6D7AB1C6}"/>
    <dgm:cxn modelId="{997A152B-B5B7-4E26-A814-7C39CC2EDD49}" type="presOf" srcId="{C1A95D81-0818-4847-9B29-98CBAB3ADC60}" destId="{90ED54FE-C923-4C0E-A8AB-D53592C8C96A}" srcOrd="0" destOrd="0" presId="urn:microsoft.com/office/officeart/2018/5/layout/CenteredIconLabelDescriptionList"/>
    <dgm:cxn modelId="{EE57E62C-74B8-4AE4-AD5A-50F059573E6B}" type="presOf" srcId="{EB8600CC-0B66-4548-891A-70E1030987FC}" destId="{8E9436BB-4E7F-4001-AE15-DB0E136DF6DA}" srcOrd="0" destOrd="0" presId="urn:microsoft.com/office/officeart/2018/5/layout/CenteredIconLabelDescriptionList"/>
    <dgm:cxn modelId="{7F1CAF3D-F167-454D-844C-BA6CB151E12F}" srcId="{84851A6C-3897-418C-AEA2-34CE1746E6FB}" destId="{795DFFB6-3B56-4D4A-8ED9-495AEEC806D7}" srcOrd="2" destOrd="0" parTransId="{3F04D03C-FDA8-451B-A3C6-52A3F7700E22}" sibTransId="{9AE8A594-1F6F-4282-94E9-D394F8A278A7}"/>
    <dgm:cxn modelId="{6CB0C044-5C34-428A-BFCA-0F50C7A97B55}" srcId="{76FF691B-8E95-437A-A1D9-D9E0F3CAF594}" destId="{9ABE99F2-CBB6-4425-B9E8-D33CB6BCE874}" srcOrd="0" destOrd="0" parTransId="{11E91524-7612-41DF-B071-338E16BFB190}" sibTransId="{16BDC5E8-CB73-4662-8D41-67A7A49741AF}"/>
    <dgm:cxn modelId="{473F2F9A-21A0-4294-AA22-2A4F8F0A963F}" type="presOf" srcId="{795DFFB6-3B56-4D4A-8ED9-495AEEC806D7}" destId="{8E9436BB-4E7F-4001-AE15-DB0E136DF6DA}" srcOrd="0" destOrd="2" presId="urn:microsoft.com/office/officeart/2018/5/layout/CenteredIconLabelDescriptionList"/>
    <dgm:cxn modelId="{7E54E09B-E922-4373-BFBA-4A0C5FC20070}" type="presOf" srcId="{2B0CAA58-DA42-413E-8C8A-5E7AE52B817D}" destId="{90ED54FE-C923-4C0E-A8AB-D53592C8C96A}" srcOrd="0" destOrd="1" presId="urn:microsoft.com/office/officeart/2018/5/layout/CenteredIconLabelDescriptionList"/>
    <dgm:cxn modelId="{D954F79E-E5B0-4A6F-8188-E34DAC6D2FC0}" srcId="{76FF691B-8E95-437A-A1D9-D9E0F3CAF594}" destId="{8196D6DD-D906-4A67-AA09-BDCEF2C2ED6C}" srcOrd="1" destOrd="0" parTransId="{D27912BB-1187-4BFD-ACAE-91BF8E147250}" sibTransId="{206F10B6-985F-4A26-8CA0-0D481A774ADB}"/>
    <dgm:cxn modelId="{5E1552AD-0378-441F-8A98-A08D993EFAAA}" type="presOf" srcId="{8196D6DD-D906-4A67-AA09-BDCEF2C2ED6C}" destId="{9E1F3B9F-87DE-4DBD-8E9C-7FCC1135090F}" srcOrd="0" destOrd="0" presId="urn:microsoft.com/office/officeart/2018/5/layout/CenteredIconLabelDescriptionList"/>
    <dgm:cxn modelId="{91B9DEAD-3920-4D89-BD1C-3A7C176BF3CE}" type="presOf" srcId="{9ABE99F2-CBB6-4425-B9E8-D33CB6BCE874}" destId="{54964A17-71D0-4D7D-B211-ECBCCDB5B88E}" srcOrd="0" destOrd="0" presId="urn:microsoft.com/office/officeart/2018/5/layout/CenteredIconLabelDescriptionList"/>
    <dgm:cxn modelId="{2CBE6DB1-F02A-443C-B938-AB2D07CF19A3}" type="presOf" srcId="{84851A6C-3897-418C-AEA2-34CE1746E6FB}" destId="{C1D536F8-5576-414F-A488-125037C738A2}" srcOrd="0" destOrd="0" presId="urn:microsoft.com/office/officeart/2018/5/layout/CenteredIconLabelDescriptionList"/>
    <dgm:cxn modelId="{9D8F81C3-6F71-4B8A-8725-A0E004076673}" type="presOf" srcId="{76FF691B-8E95-437A-A1D9-D9E0F3CAF594}" destId="{E10968EB-30AE-47AD-94E2-17EEE80C1014}" srcOrd="0" destOrd="0" presId="urn:microsoft.com/office/officeart/2018/5/layout/CenteredIconLabelDescriptionList"/>
    <dgm:cxn modelId="{D3A410D0-4E0F-441E-96CE-6FBEDD2887BC}" type="presOf" srcId="{20AE7BF3-3AB2-494F-8CAE-A4DDB5FBC846}" destId="{8E9436BB-4E7F-4001-AE15-DB0E136DF6DA}" srcOrd="0" destOrd="1" presId="urn:microsoft.com/office/officeart/2018/5/layout/CenteredIconLabelDescriptionList"/>
    <dgm:cxn modelId="{3015DDE6-4A46-404F-925D-1631E0A39136}" srcId="{76FF691B-8E95-437A-A1D9-D9E0F3CAF594}" destId="{84851A6C-3897-418C-AEA2-34CE1746E6FB}" srcOrd="2" destOrd="0" parTransId="{BBAA12B4-23FD-4D11-90A0-812FA5764F16}" sibTransId="{722F27E1-4FDB-4F04-B0EB-BD857774DEEC}"/>
    <dgm:cxn modelId="{75FD50F3-666B-48BF-A980-967F1268F6BA}" srcId="{84851A6C-3897-418C-AEA2-34CE1746E6FB}" destId="{EB8600CC-0B66-4548-891A-70E1030987FC}" srcOrd="0" destOrd="0" parTransId="{3F557DE5-585D-4B6D-A0A1-F104C20E3F50}" sibTransId="{D5FEBF76-4281-4CFA-8760-77FCC0FF5732}"/>
    <dgm:cxn modelId="{E456E5FB-C3A5-4734-869D-1B4CE590587B}" srcId="{8196D6DD-D906-4A67-AA09-BDCEF2C2ED6C}" destId="{C1A95D81-0818-4847-9B29-98CBAB3ADC60}" srcOrd="0" destOrd="0" parTransId="{4DC0F664-283A-4BF3-8F3B-1388879D7174}" sibTransId="{65643349-0A8E-4862-A535-A5C1409A6571}"/>
    <dgm:cxn modelId="{0C9328B6-7F96-4638-8A2A-1DC1CBFC581B}" type="presParOf" srcId="{E10968EB-30AE-47AD-94E2-17EEE80C1014}" destId="{55741AB1-DC07-4F91-9B7C-E61BFD4E4D5B}" srcOrd="0" destOrd="0" presId="urn:microsoft.com/office/officeart/2018/5/layout/CenteredIconLabelDescriptionList"/>
    <dgm:cxn modelId="{B45DE859-45C7-40F7-AF12-AC0AF4B8195B}" type="presParOf" srcId="{55741AB1-DC07-4F91-9B7C-E61BFD4E4D5B}" destId="{36053B5B-EC95-4229-AD73-676C34C7DFBC}" srcOrd="0" destOrd="0" presId="urn:microsoft.com/office/officeart/2018/5/layout/CenteredIconLabelDescriptionList"/>
    <dgm:cxn modelId="{06744AC8-4C19-45B9-854C-7BF7C9C5DFBF}" type="presParOf" srcId="{55741AB1-DC07-4F91-9B7C-E61BFD4E4D5B}" destId="{E7BF4C76-870F-442B-A833-A38B207B86B3}" srcOrd="1" destOrd="0" presId="urn:microsoft.com/office/officeart/2018/5/layout/CenteredIconLabelDescriptionList"/>
    <dgm:cxn modelId="{9A46327F-9355-46FB-B736-31520AB4B6EE}" type="presParOf" srcId="{55741AB1-DC07-4F91-9B7C-E61BFD4E4D5B}" destId="{54964A17-71D0-4D7D-B211-ECBCCDB5B88E}" srcOrd="2" destOrd="0" presId="urn:microsoft.com/office/officeart/2018/5/layout/CenteredIconLabelDescriptionList"/>
    <dgm:cxn modelId="{C3F37BD5-F1CB-49EF-8E59-DF5C78AEEF6B}" type="presParOf" srcId="{55741AB1-DC07-4F91-9B7C-E61BFD4E4D5B}" destId="{1DB91B7E-A854-4271-9B02-D365372C8800}" srcOrd="3" destOrd="0" presId="urn:microsoft.com/office/officeart/2018/5/layout/CenteredIconLabelDescriptionList"/>
    <dgm:cxn modelId="{FC7B8BDE-3948-4A9A-8E8D-287F18292E1C}" type="presParOf" srcId="{55741AB1-DC07-4F91-9B7C-E61BFD4E4D5B}" destId="{70F18FB5-3C56-46D1-B4B7-E1B9BD086D73}" srcOrd="4" destOrd="0" presId="urn:microsoft.com/office/officeart/2018/5/layout/CenteredIconLabelDescriptionList"/>
    <dgm:cxn modelId="{BF19DD87-0B97-43A9-AA80-28229CDD8193}" type="presParOf" srcId="{E10968EB-30AE-47AD-94E2-17EEE80C1014}" destId="{62ED6CDF-F220-4AFA-B241-7D8C2B078F5C}" srcOrd="1" destOrd="0" presId="urn:microsoft.com/office/officeart/2018/5/layout/CenteredIconLabelDescriptionList"/>
    <dgm:cxn modelId="{B486A935-9DC9-4038-BC10-9B4BFF63B49F}" type="presParOf" srcId="{E10968EB-30AE-47AD-94E2-17EEE80C1014}" destId="{B4ED9244-7081-4903-9B71-DCBF16D5CEC8}" srcOrd="2" destOrd="0" presId="urn:microsoft.com/office/officeart/2018/5/layout/CenteredIconLabelDescriptionList"/>
    <dgm:cxn modelId="{13D426EA-53FF-4185-B971-A583E1410B8F}" type="presParOf" srcId="{B4ED9244-7081-4903-9B71-DCBF16D5CEC8}" destId="{81008069-01A2-4893-9CF1-39CE7980F10B}" srcOrd="0" destOrd="0" presId="urn:microsoft.com/office/officeart/2018/5/layout/CenteredIconLabelDescriptionList"/>
    <dgm:cxn modelId="{73E65460-4415-40B1-BAFD-2FF4EFE9D594}" type="presParOf" srcId="{B4ED9244-7081-4903-9B71-DCBF16D5CEC8}" destId="{5F534225-39BF-426C-8ECB-29B727F8EBB6}" srcOrd="1" destOrd="0" presId="urn:microsoft.com/office/officeart/2018/5/layout/CenteredIconLabelDescriptionList"/>
    <dgm:cxn modelId="{A7C9926B-DE08-4958-9F8B-3DD8FA439CC2}" type="presParOf" srcId="{B4ED9244-7081-4903-9B71-DCBF16D5CEC8}" destId="{9E1F3B9F-87DE-4DBD-8E9C-7FCC1135090F}" srcOrd="2" destOrd="0" presId="urn:microsoft.com/office/officeart/2018/5/layout/CenteredIconLabelDescriptionList"/>
    <dgm:cxn modelId="{9820BA4A-8E79-4CB6-B85A-99E4C3DD872A}" type="presParOf" srcId="{B4ED9244-7081-4903-9B71-DCBF16D5CEC8}" destId="{DE99AB58-0E89-44B5-AF28-1F224ABF9FD9}" srcOrd="3" destOrd="0" presId="urn:microsoft.com/office/officeart/2018/5/layout/CenteredIconLabelDescriptionList"/>
    <dgm:cxn modelId="{DC1067E5-E0C0-4DCA-B5CB-AF38C10DC4D2}" type="presParOf" srcId="{B4ED9244-7081-4903-9B71-DCBF16D5CEC8}" destId="{90ED54FE-C923-4C0E-A8AB-D53592C8C96A}" srcOrd="4" destOrd="0" presId="urn:microsoft.com/office/officeart/2018/5/layout/CenteredIconLabelDescriptionList"/>
    <dgm:cxn modelId="{3C1102FD-BE11-4506-8247-737A25A4862E}" type="presParOf" srcId="{E10968EB-30AE-47AD-94E2-17EEE80C1014}" destId="{F876A851-2A05-4084-9E60-59DD432998F2}" srcOrd="3" destOrd="0" presId="urn:microsoft.com/office/officeart/2018/5/layout/CenteredIconLabelDescriptionList"/>
    <dgm:cxn modelId="{AFC21FE5-5570-4E6D-A778-91A83795BC25}" type="presParOf" srcId="{E10968EB-30AE-47AD-94E2-17EEE80C1014}" destId="{A18C046A-89AE-42B8-8FEA-39691F6A1EF2}" srcOrd="4" destOrd="0" presId="urn:microsoft.com/office/officeart/2018/5/layout/CenteredIconLabelDescriptionList"/>
    <dgm:cxn modelId="{40B67AAF-BA7E-47C6-B229-6FF3E9558E6B}" type="presParOf" srcId="{A18C046A-89AE-42B8-8FEA-39691F6A1EF2}" destId="{42C80978-0C2D-4855-BDA1-FCDCBFC0E3AD}" srcOrd="0" destOrd="0" presId="urn:microsoft.com/office/officeart/2018/5/layout/CenteredIconLabelDescriptionList"/>
    <dgm:cxn modelId="{F93A1DAE-CFC6-4CB1-8E0C-88EC655EFE78}" type="presParOf" srcId="{A18C046A-89AE-42B8-8FEA-39691F6A1EF2}" destId="{E4073BC4-B0AA-47AC-A552-73E8099CB4B0}" srcOrd="1" destOrd="0" presId="urn:microsoft.com/office/officeart/2018/5/layout/CenteredIconLabelDescriptionList"/>
    <dgm:cxn modelId="{8B25E937-2E01-44C0-983B-A09665D28F21}" type="presParOf" srcId="{A18C046A-89AE-42B8-8FEA-39691F6A1EF2}" destId="{C1D536F8-5576-414F-A488-125037C738A2}" srcOrd="2" destOrd="0" presId="urn:microsoft.com/office/officeart/2018/5/layout/CenteredIconLabelDescriptionList"/>
    <dgm:cxn modelId="{58C6B160-BD85-47E3-921F-167BC748C7BA}" type="presParOf" srcId="{A18C046A-89AE-42B8-8FEA-39691F6A1EF2}" destId="{54AD19C2-358F-4393-BFB2-432FC6185D2F}" srcOrd="3" destOrd="0" presId="urn:microsoft.com/office/officeart/2018/5/layout/CenteredIconLabelDescriptionList"/>
    <dgm:cxn modelId="{D64741C3-52ED-4389-9F11-F134B36B14E5}" type="presParOf" srcId="{A18C046A-89AE-42B8-8FEA-39691F6A1EF2}" destId="{8E9436BB-4E7F-4001-AE15-DB0E136DF6DA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E0FDEC-98C1-452A-A77A-DF32C79A19AA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39D5225-D1F8-4013-9773-7C6CDE390630}">
      <dgm:prSet/>
      <dgm:spPr/>
      <dgm:t>
        <a:bodyPr/>
        <a:lstStyle/>
        <a:p>
          <a:pPr>
            <a:defRPr b="1"/>
          </a:pPr>
          <a:r>
            <a:rPr lang="en-US" dirty="0"/>
            <a:t>The process of the absorption and radiation of energy in the atmosphere results in the greenhouse effect – the natural heating of Earth’s surface caused by certain atmospheric gases called greenhouse gases. </a:t>
          </a:r>
        </a:p>
      </dgm:t>
    </dgm:pt>
    <dgm:pt modelId="{9D78D6B7-7049-4621-8889-80E9AE0E6422}" type="parTrans" cxnId="{A5098C6D-CEE7-425A-A1CC-82F6A96EA47E}">
      <dgm:prSet/>
      <dgm:spPr/>
      <dgm:t>
        <a:bodyPr/>
        <a:lstStyle/>
        <a:p>
          <a:endParaRPr lang="en-US"/>
        </a:p>
      </dgm:t>
    </dgm:pt>
    <dgm:pt modelId="{F4F5CBDE-D16C-4B05-B594-1007DEF6E6A2}" type="sibTrans" cxnId="{A5098C6D-CEE7-425A-A1CC-82F6A96EA47E}">
      <dgm:prSet/>
      <dgm:spPr/>
      <dgm:t>
        <a:bodyPr/>
        <a:lstStyle/>
        <a:p>
          <a:endParaRPr lang="en-US"/>
        </a:p>
      </dgm:t>
    </dgm:pt>
    <dgm:pt modelId="{5460EC40-FC82-4228-BC37-EFDFC7C5ECAF}">
      <dgm:prSet/>
      <dgm:spPr/>
      <dgm:t>
        <a:bodyPr/>
        <a:lstStyle/>
        <a:p>
          <a:r>
            <a:rPr lang="en-US" dirty="0"/>
            <a:t>Primarily carbon dioxide and methane</a:t>
          </a:r>
        </a:p>
      </dgm:t>
    </dgm:pt>
    <dgm:pt modelId="{01A38D20-C277-4824-83B4-FD3F35CF1178}" type="parTrans" cxnId="{CCD9AF62-1623-4D8D-9949-F2088F33055B}">
      <dgm:prSet/>
      <dgm:spPr/>
      <dgm:t>
        <a:bodyPr/>
        <a:lstStyle/>
        <a:p>
          <a:endParaRPr lang="en-US"/>
        </a:p>
      </dgm:t>
    </dgm:pt>
    <dgm:pt modelId="{15EC9319-CD6C-4C6A-B2CC-F8748B29D1DF}" type="sibTrans" cxnId="{CCD9AF62-1623-4D8D-9949-F2088F33055B}">
      <dgm:prSet/>
      <dgm:spPr/>
      <dgm:t>
        <a:bodyPr/>
        <a:lstStyle/>
        <a:p>
          <a:endParaRPr lang="en-US"/>
        </a:p>
      </dgm:t>
    </dgm:pt>
    <dgm:pt modelId="{FB8092C4-7890-440A-8626-40F5C388C54A}">
      <dgm:prSet/>
      <dgm:spPr/>
      <dgm:t>
        <a:bodyPr/>
        <a:lstStyle/>
        <a:p>
          <a:r>
            <a:rPr lang="en-US" dirty="0"/>
            <a:t>An increase in global temperatures is known as global warming</a:t>
          </a:r>
        </a:p>
      </dgm:t>
    </dgm:pt>
    <dgm:pt modelId="{90584E5A-C76A-4F61-86A4-DDCBF6D8F9AC}" type="parTrans" cxnId="{62386488-3848-4897-BF6C-F2096BD07F81}">
      <dgm:prSet/>
      <dgm:spPr/>
      <dgm:t>
        <a:bodyPr/>
        <a:lstStyle/>
        <a:p>
          <a:endParaRPr lang="en-US"/>
        </a:p>
      </dgm:t>
    </dgm:pt>
    <dgm:pt modelId="{E254EFA3-F039-4460-A7EA-B0FF5AF75DB7}" type="sibTrans" cxnId="{62386488-3848-4897-BF6C-F2096BD07F81}">
      <dgm:prSet/>
      <dgm:spPr/>
      <dgm:t>
        <a:bodyPr/>
        <a:lstStyle/>
        <a:p>
          <a:endParaRPr lang="en-US"/>
        </a:p>
      </dgm:t>
    </dgm:pt>
    <dgm:pt modelId="{D71337C6-4788-45AB-B919-8BFE209E0D52}">
      <dgm:prSet/>
      <dgm:spPr/>
      <dgm:t>
        <a:bodyPr/>
        <a:lstStyle/>
        <a:p>
          <a:pPr>
            <a:defRPr b="1"/>
          </a:pPr>
          <a:r>
            <a:rPr lang="en-US" dirty="0"/>
            <a:t>Global Warming: temperatures have been on an upward trend over the last 200 years. Polar ice caps and mountain glaciers can melt and cause a rise in sea level, thus flooding of coastal areas. </a:t>
          </a:r>
        </a:p>
      </dgm:t>
    </dgm:pt>
    <dgm:pt modelId="{39E27126-CF78-4C3D-8672-0C1C4F0A9E01}" type="parTrans" cxnId="{51A11DB3-216E-4B71-BA65-CFEABA73A4C3}">
      <dgm:prSet/>
      <dgm:spPr/>
      <dgm:t>
        <a:bodyPr/>
        <a:lstStyle/>
        <a:p>
          <a:endParaRPr lang="en-US"/>
        </a:p>
      </dgm:t>
    </dgm:pt>
    <dgm:pt modelId="{C25F4C3A-5F22-4A7B-B1CF-A6C22271891B}" type="sibTrans" cxnId="{51A11DB3-216E-4B71-BA65-CFEABA73A4C3}">
      <dgm:prSet/>
      <dgm:spPr/>
      <dgm:t>
        <a:bodyPr/>
        <a:lstStyle/>
        <a:p>
          <a:endParaRPr lang="en-US"/>
        </a:p>
      </dgm:t>
    </dgm:pt>
    <dgm:pt modelId="{A82A33DC-9398-4CF6-829D-6D217FA9AE42}">
      <dgm:prSet/>
      <dgm:spPr/>
      <dgm:t>
        <a:bodyPr/>
        <a:lstStyle/>
        <a:p>
          <a:r>
            <a:rPr lang="en-US" dirty="0"/>
            <a:t>Burning of fossil fuels (coal, oil, natural gas) adds atmospheric carbon dioxide.</a:t>
          </a:r>
        </a:p>
      </dgm:t>
    </dgm:pt>
    <dgm:pt modelId="{71EFED73-D8CF-44B4-9966-1F6973A75127}" type="parTrans" cxnId="{3F66546B-26CF-4805-B319-D4C5074A7642}">
      <dgm:prSet/>
      <dgm:spPr/>
      <dgm:t>
        <a:bodyPr/>
        <a:lstStyle/>
        <a:p>
          <a:endParaRPr lang="en-US"/>
        </a:p>
      </dgm:t>
    </dgm:pt>
    <dgm:pt modelId="{CB773C22-8835-4B23-9A74-E30F660A2304}" type="sibTrans" cxnId="{3F66546B-26CF-4805-B319-D4C5074A7642}">
      <dgm:prSet/>
      <dgm:spPr/>
      <dgm:t>
        <a:bodyPr/>
        <a:lstStyle/>
        <a:p>
          <a:endParaRPr lang="en-US"/>
        </a:p>
      </dgm:t>
    </dgm:pt>
    <dgm:pt modelId="{5ECA23B9-08EF-4987-94E0-AB3DD2BAF829}">
      <dgm:prSet/>
      <dgm:spPr/>
      <dgm:t>
        <a:bodyPr/>
        <a:lstStyle/>
        <a:p>
          <a:r>
            <a:rPr lang="en-US" dirty="0"/>
            <a:t>Automobiles, heat homes and business, power factories, etc.</a:t>
          </a:r>
        </a:p>
      </dgm:t>
    </dgm:pt>
    <dgm:pt modelId="{7B62DAF3-CFB7-455F-9F90-DC035D803100}" type="parTrans" cxnId="{26B3A073-74A9-40D9-9A2A-E46635965721}">
      <dgm:prSet/>
      <dgm:spPr/>
      <dgm:t>
        <a:bodyPr/>
        <a:lstStyle/>
        <a:p>
          <a:endParaRPr lang="en-US"/>
        </a:p>
      </dgm:t>
    </dgm:pt>
    <dgm:pt modelId="{E8E8C191-A577-46D2-A2E2-EFEE974E6863}" type="sibTrans" cxnId="{26B3A073-74A9-40D9-9A2A-E46635965721}">
      <dgm:prSet/>
      <dgm:spPr/>
      <dgm:t>
        <a:bodyPr/>
        <a:lstStyle/>
        <a:p>
          <a:endParaRPr lang="en-US"/>
        </a:p>
      </dgm:t>
    </dgm:pt>
    <dgm:pt modelId="{BF200CF6-6694-488A-A013-B2B56663CE47}">
      <dgm:prSet/>
      <dgm:spPr/>
      <dgm:t>
        <a:bodyPr/>
        <a:lstStyle/>
        <a:p>
          <a:r>
            <a:rPr lang="en-US" dirty="0"/>
            <a:t>Methane and nitrous oxide are also released from fossil fuels</a:t>
          </a:r>
        </a:p>
      </dgm:t>
    </dgm:pt>
    <dgm:pt modelId="{E70AF694-55D9-4F1B-9FCD-5C55170D2A34}" type="parTrans" cxnId="{652D92A9-502F-473A-95FA-6503C10CBBFE}">
      <dgm:prSet/>
      <dgm:spPr/>
      <dgm:t>
        <a:bodyPr/>
        <a:lstStyle/>
        <a:p>
          <a:endParaRPr lang="en-US"/>
        </a:p>
      </dgm:t>
    </dgm:pt>
    <dgm:pt modelId="{EEE6D23C-BADA-4F54-B7D9-BDC34B632266}" type="sibTrans" cxnId="{652D92A9-502F-473A-95FA-6503C10CBBFE}">
      <dgm:prSet/>
      <dgm:spPr/>
      <dgm:t>
        <a:bodyPr/>
        <a:lstStyle/>
        <a:p>
          <a:endParaRPr lang="en-US"/>
        </a:p>
      </dgm:t>
    </dgm:pt>
    <dgm:pt modelId="{0241BBC6-3EBF-40C6-BFC0-03AF49D4DF5F}">
      <dgm:prSet/>
      <dgm:spPr/>
      <dgm:t>
        <a:bodyPr/>
        <a:lstStyle/>
        <a:p>
          <a:r>
            <a:rPr lang="en-US" dirty="0"/>
            <a:t>Deforestation – massive removal of trees. During photosynthesis, trees remove CO2 from the atmosphere.</a:t>
          </a:r>
        </a:p>
      </dgm:t>
    </dgm:pt>
    <dgm:pt modelId="{C6831F3D-6BF2-4C5C-A028-4C064B986F4A}" type="parTrans" cxnId="{EF36CEC6-0FE8-4B37-A1D7-8DFDE392E7E1}">
      <dgm:prSet/>
      <dgm:spPr/>
      <dgm:t>
        <a:bodyPr/>
        <a:lstStyle/>
        <a:p>
          <a:endParaRPr lang="en-US"/>
        </a:p>
      </dgm:t>
    </dgm:pt>
    <dgm:pt modelId="{45BFC5FC-BDC7-4FE8-8D34-DD14EF8123F3}" type="sibTrans" cxnId="{EF36CEC6-0FE8-4B37-A1D7-8DFDE392E7E1}">
      <dgm:prSet/>
      <dgm:spPr/>
      <dgm:t>
        <a:bodyPr/>
        <a:lstStyle/>
        <a:p>
          <a:endParaRPr lang="en-US"/>
        </a:p>
      </dgm:t>
    </dgm:pt>
    <dgm:pt modelId="{884A59FE-A2C2-4AFD-981E-4085513E7B88}" type="pres">
      <dgm:prSet presAssocID="{0CE0FDEC-98C1-452A-A77A-DF32C79A19AA}" presName="Name0" presStyleCnt="0">
        <dgm:presLayoutVars>
          <dgm:dir/>
          <dgm:animLvl val="lvl"/>
          <dgm:resizeHandles val="exact"/>
        </dgm:presLayoutVars>
      </dgm:prSet>
      <dgm:spPr/>
    </dgm:pt>
    <dgm:pt modelId="{63BA504A-1C2E-4E01-808C-78DB2EFE3310}" type="pres">
      <dgm:prSet presAssocID="{D39D5225-D1F8-4013-9773-7C6CDE390630}" presName="composite" presStyleCnt="0"/>
      <dgm:spPr/>
    </dgm:pt>
    <dgm:pt modelId="{1D15586A-4380-48AA-ABF8-C927A57B7DB9}" type="pres">
      <dgm:prSet presAssocID="{D39D5225-D1F8-4013-9773-7C6CDE39063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D8957E68-12E8-4289-8651-A345E5DFC90C}" type="pres">
      <dgm:prSet presAssocID="{D39D5225-D1F8-4013-9773-7C6CDE390630}" presName="desTx" presStyleLbl="alignAccFollowNode1" presStyleIdx="0" presStyleCnt="2">
        <dgm:presLayoutVars>
          <dgm:bulletEnabled val="1"/>
        </dgm:presLayoutVars>
      </dgm:prSet>
      <dgm:spPr/>
    </dgm:pt>
    <dgm:pt modelId="{FEB44B61-285F-47EF-8350-456EA3FC2828}" type="pres">
      <dgm:prSet presAssocID="{F4F5CBDE-D16C-4B05-B594-1007DEF6E6A2}" presName="space" presStyleCnt="0"/>
      <dgm:spPr/>
    </dgm:pt>
    <dgm:pt modelId="{AE134651-C43C-47FE-85A4-55341DDAD0E8}" type="pres">
      <dgm:prSet presAssocID="{D71337C6-4788-45AB-B919-8BFE209E0D52}" presName="composite" presStyleCnt="0"/>
      <dgm:spPr/>
    </dgm:pt>
    <dgm:pt modelId="{12FFC766-A75F-46B3-A32A-34F335EEC77C}" type="pres">
      <dgm:prSet presAssocID="{D71337C6-4788-45AB-B919-8BFE209E0D5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2C5C1FA1-0A7D-442B-BCDB-0EA0C946CE87}" type="pres">
      <dgm:prSet presAssocID="{D71337C6-4788-45AB-B919-8BFE209E0D52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43C99601-CA35-42F3-B887-1868BEBFA30C}" type="presOf" srcId="{5ECA23B9-08EF-4987-94E0-AB3DD2BAF829}" destId="{2C5C1FA1-0A7D-442B-BCDB-0EA0C946CE87}" srcOrd="0" destOrd="1" presId="urn:microsoft.com/office/officeart/2005/8/layout/hList1"/>
    <dgm:cxn modelId="{E945552B-0F62-4555-832D-F3D9BFEE14D9}" type="presOf" srcId="{D71337C6-4788-45AB-B919-8BFE209E0D52}" destId="{12FFC766-A75F-46B3-A32A-34F335EEC77C}" srcOrd="0" destOrd="0" presId="urn:microsoft.com/office/officeart/2005/8/layout/hList1"/>
    <dgm:cxn modelId="{EFCFEF2D-F02D-4739-A613-E982D7BFAFCB}" type="presOf" srcId="{0CE0FDEC-98C1-452A-A77A-DF32C79A19AA}" destId="{884A59FE-A2C2-4AFD-981E-4085513E7B88}" srcOrd="0" destOrd="0" presId="urn:microsoft.com/office/officeart/2005/8/layout/hList1"/>
    <dgm:cxn modelId="{CCD9AF62-1623-4D8D-9949-F2088F33055B}" srcId="{D39D5225-D1F8-4013-9773-7C6CDE390630}" destId="{5460EC40-FC82-4228-BC37-EFDFC7C5ECAF}" srcOrd="0" destOrd="0" parTransId="{01A38D20-C277-4824-83B4-FD3F35CF1178}" sibTransId="{15EC9319-CD6C-4C6A-B2CC-F8748B29D1DF}"/>
    <dgm:cxn modelId="{3F66546B-26CF-4805-B319-D4C5074A7642}" srcId="{D71337C6-4788-45AB-B919-8BFE209E0D52}" destId="{A82A33DC-9398-4CF6-829D-6D217FA9AE42}" srcOrd="0" destOrd="0" parTransId="{71EFED73-D8CF-44B4-9966-1F6973A75127}" sibTransId="{CB773C22-8835-4B23-9A74-E30F660A2304}"/>
    <dgm:cxn modelId="{A5098C6D-CEE7-425A-A1CC-82F6A96EA47E}" srcId="{0CE0FDEC-98C1-452A-A77A-DF32C79A19AA}" destId="{D39D5225-D1F8-4013-9773-7C6CDE390630}" srcOrd="0" destOrd="0" parTransId="{9D78D6B7-7049-4621-8889-80E9AE0E6422}" sibTransId="{F4F5CBDE-D16C-4B05-B594-1007DEF6E6A2}"/>
    <dgm:cxn modelId="{98C10550-46AC-4163-B452-BED347734B0B}" type="presOf" srcId="{BF200CF6-6694-488A-A013-B2B56663CE47}" destId="{2C5C1FA1-0A7D-442B-BCDB-0EA0C946CE87}" srcOrd="0" destOrd="2" presId="urn:microsoft.com/office/officeart/2005/8/layout/hList1"/>
    <dgm:cxn modelId="{26B3A073-74A9-40D9-9A2A-E46635965721}" srcId="{A82A33DC-9398-4CF6-829D-6D217FA9AE42}" destId="{5ECA23B9-08EF-4987-94E0-AB3DD2BAF829}" srcOrd="0" destOrd="0" parTransId="{7B62DAF3-CFB7-455F-9F90-DC035D803100}" sibTransId="{E8E8C191-A577-46D2-A2E2-EFEE974E6863}"/>
    <dgm:cxn modelId="{62386488-3848-4897-BF6C-F2096BD07F81}" srcId="{D39D5225-D1F8-4013-9773-7C6CDE390630}" destId="{FB8092C4-7890-440A-8626-40F5C388C54A}" srcOrd="1" destOrd="0" parTransId="{90584E5A-C76A-4F61-86A4-DDCBF6D8F9AC}" sibTransId="{E254EFA3-F039-4460-A7EA-B0FF5AF75DB7}"/>
    <dgm:cxn modelId="{569BFCA6-A968-45A2-830D-8D3A87D1EF09}" type="presOf" srcId="{0241BBC6-3EBF-40C6-BFC0-03AF49D4DF5F}" destId="{2C5C1FA1-0A7D-442B-BCDB-0EA0C946CE87}" srcOrd="0" destOrd="3" presId="urn:microsoft.com/office/officeart/2005/8/layout/hList1"/>
    <dgm:cxn modelId="{0D423BA9-A9F9-41E7-A019-267AE4604427}" type="presOf" srcId="{5460EC40-FC82-4228-BC37-EFDFC7C5ECAF}" destId="{D8957E68-12E8-4289-8651-A345E5DFC90C}" srcOrd="0" destOrd="0" presId="urn:microsoft.com/office/officeart/2005/8/layout/hList1"/>
    <dgm:cxn modelId="{652D92A9-502F-473A-95FA-6503C10CBBFE}" srcId="{A82A33DC-9398-4CF6-829D-6D217FA9AE42}" destId="{BF200CF6-6694-488A-A013-B2B56663CE47}" srcOrd="1" destOrd="0" parTransId="{E70AF694-55D9-4F1B-9FCD-5C55170D2A34}" sibTransId="{EEE6D23C-BADA-4F54-B7D9-BDC34B632266}"/>
    <dgm:cxn modelId="{51A11DB3-216E-4B71-BA65-CFEABA73A4C3}" srcId="{0CE0FDEC-98C1-452A-A77A-DF32C79A19AA}" destId="{D71337C6-4788-45AB-B919-8BFE209E0D52}" srcOrd="1" destOrd="0" parTransId="{39E27126-CF78-4C3D-8672-0C1C4F0A9E01}" sibTransId="{C25F4C3A-5F22-4A7B-B1CF-A6C22271891B}"/>
    <dgm:cxn modelId="{EF36CEC6-0FE8-4B37-A1D7-8DFDE392E7E1}" srcId="{D71337C6-4788-45AB-B919-8BFE209E0D52}" destId="{0241BBC6-3EBF-40C6-BFC0-03AF49D4DF5F}" srcOrd="1" destOrd="0" parTransId="{C6831F3D-6BF2-4C5C-A028-4C064B986F4A}" sibTransId="{45BFC5FC-BDC7-4FE8-8D34-DD14EF8123F3}"/>
    <dgm:cxn modelId="{B691D9C6-EE79-480A-B85C-920358AB9F52}" type="presOf" srcId="{A82A33DC-9398-4CF6-829D-6D217FA9AE42}" destId="{2C5C1FA1-0A7D-442B-BCDB-0EA0C946CE87}" srcOrd="0" destOrd="0" presId="urn:microsoft.com/office/officeart/2005/8/layout/hList1"/>
    <dgm:cxn modelId="{CB972BDA-1256-477A-80EC-B82723D87921}" type="presOf" srcId="{D39D5225-D1F8-4013-9773-7C6CDE390630}" destId="{1D15586A-4380-48AA-ABF8-C927A57B7DB9}" srcOrd="0" destOrd="0" presId="urn:microsoft.com/office/officeart/2005/8/layout/hList1"/>
    <dgm:cxn modelId="{A3E243ED-F0B2-428F-81B2-129D6F56CF72}" type="presOf" srcId="{FB8092C4-7890-440A-8626-40F5C388C54A}" destId="{D8957E68-12E8-4289-8651-A345E5DFC90C}" srcOrd="0" destOrd="1" presId="urn:microsoft.com/office/officeart/2005/8/layout/hList1"/>
    <dgm:cxn modelId="{AA5F3818-DBA0-4D46-A35F-659D587D2F71}" type="presParOf" srcId="{884A59FE-A2C2-4AFD-981E-4085513E7B88}" destId="{63BA504A-1C2E-4E01-808C-78DB2EFE3310}" srcOrd="0" destOrd="0" presId="urn:microsoft.com/office/officeart/2005/8/layout/hList1"/>
    <dgm:cxn modelId="{16840DB2-1070-4E1D-A532-76607CE40826}" type="presParOf" srcId="{63BA504A-1C2E-4E01-808C-78DB2EFE3310}" destId="{1D15586A-4380-48AA-ABF8-C927A57B7DB9}" srcOrd="0" destOrd="0" presId="urn:microsoft.com/office/officeart/2005/8/layout/hList1"/>
    <dgm:cxn modelId="{8B75501F-E96C-49FA-A729-DD6D01D914C1}" type="presParOf" srcId="{63BA504A-1C2E-4E01-808C-78DB2EFE3310}" destId="{D8957E68-12E8-4289-8651-A345E5DFC90C}" srcOrd="1" destOrd="0" presId="urn:microsoft.com/office/officeart/2005/8/layout/hList1"/>
    <dgm:cxn modelId="{8040D187-7B47-46CB-A29B-5648FA1CFF01}" type="presParOf" srcId="{884A59FE-A2C2-4AFD-981E-4085513E7B88}" destId="{FEB44B61-285F-47EF-8350-456EA3FC2828}" srcOrd="1" destOrd="0" presId="urn:microsoft.com/office/officeart/2005/8/layout/hList1"/>
    <dgm:cxn modelId="{A865AFA3-2475-4210-BC4B-8243DCF5F0EE}" type="presParOf" srcId="{884A59FE-A2C2-4AFD-981E-4085513E7B88}" destId="{AE134651-C43C-47FE-85A4-55341DDAD0E8}" srcOrd="2" destOrd="0" presId="urn:microsoft.com/office/officeart/2005/8/layout/hList1"/>
    <dgm:cxn modelId="{9FCBCB57-F4E2-4FFF-8923-1E9A81A6E0C1}" type="presParOf" srcId="{AE134651-C43C-47FE-85A4-55341DDAD0E8}" destId="{12FFC766-A75F-46B3-A32A-34F335EEC77C}" srcOrd="0" destOrd="0" presId="urn:microsoft.com/office/officeart/2005/8/layout/hList1"/>
    <dgm:cxn modelId="{D0B4D4FD-ABCB-4622-9808-8409797273A9}" type="presParOf" srcId="{AE134651-C43C-47FE-85A4-55341DDAD0E8}" destId="{2C5C1FA1-0A7D-442B-BCDB-0EA0C946CE8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1C3A8C-1E37-4C5E-92B2-A01D94DF326F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1332EC-5D76-40F7-BFB6-6A274BD7072C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9F0C55-D58C-46CA-AF81-E08947CC8070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What is climatology? </a:t>
          </a:r>
        </a:p>
      </dsp:txBody>
      <dsp:txXfrm>
        <a:off x="1429899" y="2442"/>
        <a:ext cx="5083704" cy="1238008"/>
      </dsp:txXfrm>
    </dsp:sp>
    <dsp:sp modelId="{55C0EDEC-585B-4B60-BF7B-50A4E8F878EC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331BE3-D79B-4611-AF2B-FD00458B469F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5B8C9F-94C8-4384-9B3E-ED6E9F3F3D99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sym typeface="Wingdings" panose="05000000000000000000" pitchFamily="2" charset="2"/>
            </a:rPr>
            <a:t></a:t>
          </a:r>
          <a:r>
            <a:rPr lang="en-US" sz="2000" kern="1200"/>
            <a:t>The study of Earth’s climate and the factors that causes past, present, and future climate changes</a:t>
          </a:r>
        </a:p>
      </dsp:txBody>
      <dsp:txXfrm>
        <a:off x="1429899" y="1549953"/>
        <a:ext cx="5083704" cy="1238008"/>
      </dsp:txXfrm>
    </dsp:sp>
    <dsp:sp modelId="{1B38FEE4-B849-4C14-B265-00328980D9CF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0F003A-B070-4DB1-8623-DC0F6A2371C3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10BAF4-C10A-407F-B0C5-0605ACC3DCB7}">
      <dsp:nvSpPr>
        <dsp:cNvPr id="0" name=""/>
        <dsp:cNvSpPr/>
      </dsp:nvSpPr>
      <dsp:spPr>
        <a:xfrm>
          <a:off x="1429899" y="3097464"/>
          <a:ext cx="2931121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2) What is climate?</a:t>
          </a:r>
        </a:p>
      </dsp:txBody>
      <dsp:txXfrm>
        <a:off x="1429899" y="3097464"/>
        <a:ext cx="2931121" cy="1238008"/>
      </dsp:txXfrm>
    </dsp:sp>
    <dsp:sp modelId="{9ABDA68C-05A0-4903-861C-312D537C4A1A}">
      <dsp:nvSpPr>
        <dsp:cNvPr id="0" name=""/>
        <dsp:cNvSpPr/>
      </dsp:nvSpPr>
      <dsp:spPr>
        <a:xfrm>
          <a:off x="4361021" y="3097464"/>
          <a:ext cx="2152582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ym typeface="Wingdings" panose="05000000000000000000" pitchFamily="2" charset="2"/>
            </a:rPr>
            <a:t></a:t>
          </a:r>
          <a:r>
            <a:rPr lang="en-US" sz="1500" kern="1200"/>
            <a:t> long-term weather patterns of an area</a:t>
          </a:r>
        </a:p>
      </dsp:txBody>
      <dsp:txXfrm>
        <a:off x="4361021" y="3097464"/>
        <a:ext cx="2152582" cy="1238008"/>
      </dsp:txXfrm>
    </dsp:sp>
    <dsp:sp modelId="{AE880D5A-B12A-4212-BFB0-A75F8FDF9765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CF27D3-5FC9-4DB1-915B-484338164C98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E1961-0406-4BF0-BB46-B29DC44A7EFB}">
      <dsp:nvSpPr>
        <dsp:cNvPr id="0" name=""/>
        <dsp:cNvSpPr/>
      </dsp:nvSpPr>
      <dsp:spPr>
        <a:xfrm>
          <a:off x="1429899" y="4644974"/>
          <a:ext cx="2931121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3) What are three main factors that climate describes about an area?</a:t>
          </a:r>
        </a:p>
      </dsp:txBody>
      <dsp:txXfrm>
        <a:off x="1429899" y="4644974"/>
        <a:ext cx="2931121" cy="1238008"/>
      </dsp:txXfrm>
    </dsp:sp>
    <dsp:sp modelId="{A58E40CC-5255-420E-A0CA-21018C955BDA}">
      <dsp:nvSpPr>
        <dsp:cNvPr id="0" name=""/>
        <dsp:cNvSpPr/>
      </dsp:nvSpPr>
      <dsp:spPr>
        <a:xfrm>
          <a:off x="4361021" y="4644974"/>
          <a:ext cx="2152582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ym typeface="Wingdings" panose="05000000000000000000" pitchFamily="2" charset="2"/>
            </a:rPr>
            <a:t></a:t>
          </a:r>
          <a:r>
            <a:rPr lang="en-US" sz="1500" kern="1200"/>
            <a:t> Temperature, Precipitation, Wind</a:t>
          </a:r>
        </a:p>
      </dsp:txBody>
      <dsp:txXfrm>
        <a:off x="4361021" y="4644974"/>
        <a:ext cx="2152582" cy="12380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F24A0-B647-49D8-B712-FC6484362A57}">
      <dsp:nvSpPr>
        <dsp:cNvPr id="0" name=""/>
        <dsp:cNvSpPr/>
      </dsp:nvSpPr>
      <dsp:spPr>
        <a:xfrm>
          <a:off x="397125" y="42371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FF8AE7-7E83-4C99-9B1E-6D11A334F357}">
      <dsp:nvSpPr>
        <dsp:cNvPr id="0" name=""/>
        <dsp:cNvSpPr/>
      </dsp:nvSpPr>
      <dsp:spPr>
        <a:xfrm>
          <a:off x="397125" y="1706294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300" kern="1200"/>
            <a:t>= A localized climate that differs from the main regional climate.</a:t>
          </a:r>
        </a:p>
      </dsp:txBody>
      <dsp:txXfrm>
        <a:off x="397125" y="1706294"/>
        <a:ext cx="4320000" cy="648000"/>
      </dsp:txXfrm>
    </dsp:sp>
    <dsp:sp modelId="{E65070A8-E435-49D2-B9C3-214DE36E8680}">
      <dsp:nvSpPr>
        <dsp:cNvPr id="0" name=""/>
        <dsp:cNvSpPr/>
      </dsp:nvSpPr>
      <dsp:spPr>
        <a:xfrm>
          <a:off x="397125" y="2424956"/>
          <a:ext cx="4320000" cy="1150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2D6CD0-7CE3-4A16-A36D-C8DAC44CA5FC}">
      <dsp:nvSpPr>
        <dsp:cNvPr id="0" name=""/>
        <dsp:cNvSpPr/>
      </dsp:nvSpPr>
      <dsp:spPr>
        <a:xfrm>
          <a:off x="5473126" y="42371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B793F8-C387-4613-B68A-95410EDFD6DF}">
      <dsp:nvSpPr>
        <dsp:cNvPr id="0" name=""/>
        <dsp:cNvSpPr/>
      </dsp:nvSpPr>
      <dsp:spPr>
        <a:xfrm>
          <a:off x="5473126" y="1706294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300" kern="1200" dirty="0"/>
            <a:t>Heat islands: where the climate is warmer in an urban environment</a:t>
          </a:r>
        </a:p>
      </dsp:txBody>
      <dsp:txXfrm>
        <a:off x="5473126" y="1706294"/>
        <a:ext cx="4320000" cy="648000"/>
      </dsp:txXfrm>
    </dsp:sp>
    <dsp:sp modelId="{65DD2023-199B-4A85-9DDD-252175AB23D7}">
      <dsp:nvSpPr>
        <dsp:cNvPr id="0" name=""/>
        <dsp:cNvSpPr/>
      </dsp:nvSpPr>
      <dsp:spPr>
        <a:xfrm>
          <a:off x="5473126" y="2424956"/>
          <a:ext cx="4320000" cy="1150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Why? The “concrete” jungle contains minimal vegetation and a lot of asphalt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Asphalt absorbs more energy (solar radiation)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This causes the air to heat up.</a:t>
          </a:r>
        </a:p>
      </dsp:txBody>
      <dsp:txXfrm>
        <a:off x="5473126" y="2424956"/>
        <a:ext cx="4320000" cy="11505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053B5B-EC95-4229-AD73-676C34C7DFBC}">
      <dsp:nvSpPr>
        <dsp:cNvPr id="0" name=""/>
        <dsp:cNvSpPr/>
      </dsp:nvSpPr>
      <dsp:spPr>
        <a:xfrm>
          <a:off x="1093842" y="405063"/>
          <a:ext cx="1170914" cy="11709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964A17-71D0-4D7D-B211-ECBCCDB5B88E}">
      <dsp:nvSpPr>
        <dsp:cNvPr id="0" name=""/>
        <dsp:cNvSpPr/>
      </dsp:nvSpPr>
      <dsp:spPr>
        <a:xfrm>
          <a:off x="6564" y="1722486"/>
          <a:ext cx="3345468" cy="564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Ice Ages: periods of extensive glacial coverage.</a:t>
          </a:r>
        </a:p>
      </dsp:txBody>
      <dsp:txXfrm>
        <a:off x="6564" y="1722486"/>
        <a:ext cx="3345468" cy="564547"/>
      </dsp:txXfrm>
    </dsp:sp>
    <dsp:sp modelId="{70F18FB5-3C56-46D1-B4B7-E1B9BD086D73}">
      <dsp:nvSpPr>
        <dsp:cNvPr id="0" name=""/>
        <dsp:cNvSpPr/>
      </dsp:nvSpPr>
      <dsp:spPr>
        <a:xfrm>
          <a:off x="6564" y="2355177"/>
          <a:ext cx="3345468" cy="1457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Glaciers have advanced and retreated over the past 2 million years.</a:t>
          </a:r>
        </a:p>
      </dsp:txBody>
      <dsp:txXfrm>
        <a:off x="6564" y="2355177"/>
        <a:ext cx="3345468" cy="1457064"/>
      </dsp:txXfrm>
    </dsp:sp>
    <dsp:sp modelId="{81008069-01A2-4893-9CF1-39CE7980F10B}">
      <dsp:nvSpPr>
        <dsp:cNvPr id="0" name=""/>
        <dsp:cNvSpPr/>
      </dsp:nvSpPr>
      <dsp:spPr>
        <a:xfrm>
          <a:off x="5024767" y="405063"/>
          <a:ext cx="1170914" cy="11709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1F3B9F-87DE-4DBD-8E9C-7FCC1135090F}">
      <dsp:nvSpPr>
        <dsp:cNvPr id="0" name=""/>
        <dsp:cNvSpPr/>
      </dsp:nvSpPr>
      <dsp:spPr>
        <a:xfrm>
          <a:off x="3937490" y="1722486"/>
          <a:ext cx="3345468" cy="564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Short-term Climatic Changes:</a:t>
          </a:r>
        </a:p>
      </dsp:txBody>
      <dsp:txXfrm>
        <a:off x="3937490" y="1722486"/>
        <a:ext cx="3345468" cy="564547"/>
      </dsp:txXfrm>
    </dsp:sp>
    <dsp:sp modelId="{90ED54FE-C923-4C0E-A8AB-D53592C8C96A}">
      <dsp:nvSpPr>
        <dsp:cNvPr id="0" name=""/>
        <dsp:cNvSpPr/>
      </dsp:nvSpPr>
      <dsp:spPr>
        <a:xfrm>
          <a:off x="3985130" y="2069432"/>
          <a:ext cx="3345468" cy="1457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- Seasons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El Nino: warm ocean temperatures that occasionally develop off the western coast of S. America. For reasons generally unknown, the shift in ocean currents causes brief climatic changes.</a:t>
          </a:r>
        </a:p>
      </dsp:txBody>
      <dsp:txXfrm>
        <a:off x="3985130" y="2069432"/>
        <a:ext cx="3345468" cy="1457064"/>
      </dsp:txXfrm>
    </dsp:sp>
    <dsp:sp modelId="{42C80978-0C2D-4855-BDA1-FCDCBFC0E3AD}">
      <dsp:nvSpPr>
        <dsp:cNvPr id="0" name=""/>
        <dsp:cNvSpPr/>
      </dsp:nvSpPr>
      <dsp:spPr>
        <a:xfrm>
          <a:off x="8955693" y="405063"/>
          <a:ext cx="1170914" cy="11709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D536F8-5576-414F-A488-125037C738A2}">
      <dsp:nvSpPr>
        <dsp:cNvPr id="0" name=""/>
        <dsp:cNvSpPr/>
      </dsp:nvSpPr>
      <dsp:spPr>
        <a:xfrm>
          <a:off x="7868416" y="1722486"/>
          <a:ext cx="3345468" cy="564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/>
            <a:t>Natural Causes of Climatic Changes:</a:t>
          </a:r>
        </a:p>
      </dsp:txBody>
      <dsp:txXfrm>
        <a:off x="7868416" y="1722486"/>
        <a:ext cx="3345468" cy="564547"/>
      </dsp:txXfrm>
    </dsp:sp>
    <dsp:sp modelId="{8E9436BB-4E7F-4001-AE15-DB0E136DF6DA}">
      <dsp:nvSpPr>
        <dsp:cNvPr id="0" name=""/>
        <dsp:cNvSpPr/>
      </dsp:nvSpPr>
      <dsp:spPr>
        <a:xfrm>
          <a:off x="7868416" y="2355177"/>
          <a:ext cx="3345468" cy="1457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Solar Activity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Earth’s Orbit, Tilt, and Wobble.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Volcanic Activity</a:t>
          </a:r>
        </a:p>
      </dsp:txBody>
      <dsp:txXfrm>
        <a:off x="7868416" y="2355177"/>
        <a:ext cx="3345468" cy="14570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15586A-4380-48AA-ABF8-C927A57B7DB9}">
      <dsp:nvSpPr>
        <dsp:cNvPr id="0" name=""/>
        <dsp:cNvSpPr/>
      </dsp:nvSpPr>
      <dsp:spPr>
        <a:xfrm>
          <a:off x="51" y="15426"/>
          <a:ext cx="4922685" cy="142507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/>
            <a:t>The process of the absorption and radiation of energy in the atmosphere results in the greenhouse effect – the natural heating of Earth’s surface caused by certain atmospheric gases called greenhouse gases. </a:t>
          </a:r>
        </a:p>
      </dsp:txBody>
      <dsp:txXfrm>
        <a:off x="51" y="15426"/>
        <a:ext cx="4922685" cy="1425071"/>
      </dsp:txXfrm>
    </dsp:sp>
    <dsp:sp modelId="{D8957E68-12E8-4289-8651-A345E5DFC90C}">
      <dsp:nvSpPr>
        <dsp:cNvPr id="0" name=""/>
        <dsp:cNvSpPr/>
      </dsp:nvSpPr>
      <dsp:spPr>
        <a:xfrm>
          <a:off x="51" y="1440497"/>
          <a:ext cx="4922685" cy="265887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Primarily carbon dioxide and methane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An increase in global temperatures is known as global warming</a:t>
          </a:r>
        </a:p>
      </dsp:txBody>
      <dsp:txXfrm>
        <a:off x="51" y="1440497"/>
        <a:ext cx="4922685" cy="2658875"/>
      </dsp:txXfrm>
    </dsp:sp>
    <dsp:sp modelId="{12FFC766-A75F-46B3-A32A-34F335EEC77C}">
      <dsp:nvSpPr>
        <dsp:cNvPr id="0" name=""/>
        <dsp:cNvSpPr/>
      </dsp:nvSpPr>
      <dsp:spPr>
        <a:xfrm>
          <a:off x="5611912" y="15426"/>
          <a:ext cx="4922685" cy="1425071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/>
            <a:t>Global Warming: temperatures have been on an upward trend over the last 200 years. Polar ice caps and mountain glaciers can melt and cause a rise in sea level, thus flooding of coastal areas. </a:t>
          </a:r>
        </a:p>
      </dsp:txBody>
      <dsp:txXfrm>
        <a:off x="5611912" y="15426"/>
        <a:ext cx="4922685" cy="1425071"/>
      </dsp:txXfrm>
    </dsp:sp>
    <dsp:sp modelId="{2C5C1FA1-0A7D-442B-BCDB-0EA0C946CE87}">
      <dsp:nvSpPr>
        <dsp:cNvPr id="0" name=""/>
        <dsp:cNvSpPr/>
      </dsp:nvSpPr>
      <dsp:spPr>
        <a:xfrm>
          <a:off x="5611912" y="1440497"/>
          <a:ext cx="4922685" cy="2658875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Burning of fossil fuels (coal, oil, natural gas) adds atmospheric carbon dioxide.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Automobiles, heat homes and business, power factories, etc.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Methane and nitrous oxide are also released from fossil fuels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Deforestation – massive removal of trees. During photosynthesis, trees remove CO2 from the atmosphere.</a:t>
          </a:r>
        </a:p>
      </dsp:txBody>
      <dsp:txXfrm>
        <a:off x="5611912" y="1440497"/>
        <a:ext cx="4922685" cy="2658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AD0E7-2EBB-4844-8EE6-739314865F6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41FC6-CF3C-4464-B74A-D73976811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2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041FC6-CF3C-4464-B74A-D739768110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02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1) Notice how much closed the Earth gets to the Sun.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041FC6-CF3C-4464-B74A-D7397681101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3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59DCD-5B0E-484C-A77C-21EC536D2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AB36B4-494A-49B4-AAF6-3B6F2FF9EE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C9982-802D-43EE-A297-7B53D7482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F3B9-B44B-4CEF-BDF5-F81F89D4EA23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57A21-875D-42E0-8DF9-7C94272E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43365-6399-40AA-8B4B-B0D0324E2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831-A2FE-4522-B350-F607E4F8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52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EF051-D790-4731-8828-9CF4AF524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5C9CFA-BC68-4E56-B548-354A62FB4B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81B97-D12A-4AF3-9C91-B8F7F91EE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F3B9-B44B-4CEF-BDF5-F81F89D4EA23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9B9F5-5B40-40EA-AA35-22C9F51E1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8FB41-FD03-4DFA-9626-454BB4B0C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831-A2FE-4522-B350-F607E4F8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02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E0AF0E-9728-4A7A-AD4E-A607F41666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3FF07C-30EC-4A0E-AF5A-100D22C16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A0D2F-91D3-4F62-AC5D-D5CE8187D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F3B9-B44B-4CEF-BDF5-F81F89D4EA23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0BBEA-ADE8-42AC-AEDD-DE7A3C002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93A51-5BBE-413A-8099-A0734A11B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831-A2FE-4522-B350-F607E4F8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87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85282-C1C4-4C10-BAF8-4928D9A64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16AFF-8B22-4228-9124-158B54549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C13D0-C001-423F-B93D-346E38439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F3B9-B44B-4CEF-BDF5-F81F89D4EA23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B3189-9A0D-450A-9F19-C592FEFF4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10A76-AF59-47BE-A8AA-75E7398CE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831-A2FE-4522-B350-F607E4F8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8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D2B9C-9EC2-490F-98B1-42F11222A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FA85F-A772-4F15-877F-F708B1C19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4DB59-10C4-413D-A5E3-547A9421E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F3B9-B44B-4CEF-BDF5-F81F89D4EA23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3F77F-5A3D-491E-AA31-F208F63E4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AED5A-6681-481E-AC03-7A61C09EF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831-A2FE-4522-B350-F607E4F8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2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AE38B-D2E5-4CAB-93BF-2A47BF422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B7A89-30AF-4A85-A301-2C256AAB7B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06EB0-E18C-44C0-9164-80134742A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C086A0-A73F-42C1-9889-347845E10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F3B9-B44B-4CEF-BDF5-F81F89D4EA23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3C7E70-EAF9-4382-AC3F-199122C82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C9DB5-63F6-47FE-9823-49308BAF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831-A2FE-4522-B350-F607E4F8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45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7A137-A6DD-4721-8250-D646DF630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7E62E4-BC75-4E1E-BA32-7AD9BB8128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230D41-463E-4ED2-B48A-90A80F316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F5310B-40B8-4F91-A324-8041FFC072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53FB01-0A71-44C6-9E2A-2B6D8C0087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4FA00-37B7-4814-95C6-C61B533E1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F3B9-B44B-4CEF-BDF5-F81F89D4EA23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DE06E-8BC0-4DA7-9A3B-42BCC348D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6014E8-5962-45E2-BEFE-1A6BBCD2A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831-A2FE-4522-B350-F607E4F8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0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0EE7F-7405-4B69-A382-75D01BF99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942F54-814D-4178-A0AB-65AA5139E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F3B9-B44B-4CEF-BDF5-F81F89D4EA23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7D5EA9-3704-4FE9-960B-57DCC0682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E65BE1-58AB-49B2-A4E1-F38740048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831-A2FE-4522-B350-F607E4F8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31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C75856-B3A1-465C-807A-784D2A697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F3B9-B44B-4CEF-BDF5-F81F89D4EA23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92F18D-A28B-4668-B752-00006054E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32A555-8FD6-4411-AEE5-76ED227FE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831-A2FE-4522-B350-F607E4F8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97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C6EF5-95EE-4178-A1CC-5757D1E1F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39366-43C5-4410-8439-9E7DC6B79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88A289-E32A-4923-82EF-A516338329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F5460-F913-4D21-9B80-18C3D6FA6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F3B9-B44B-4CEF-BDF5-F81F89D4EA23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64D4E-72B1-471A-A8DF-02E57F5B4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DF1D24-0080-4982-9C27-2E67B8EEE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831-A2FE-4522-B350-F607E4F8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60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E44D0-3C9E-4A89-8577-61D718BC5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70C832-7C5B-4561-AF4F-F3A74B6F1F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207D8E-E934-402B-B8A6-263DD2E041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872940-1FC6-426F-A5DF-C860C635D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F3B9-B44B-4CEF-BDF5-F81F89D4EA23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7043D-233D-45D6-822C-8A1F27228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0C871-3242-45A8-97DF-FC7D56A1D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831-A2FE-4522-B350-F607E4F8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8F3024-F649-494C-86E2-509D9271F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D0279-63AB-4B18-8F15-C1BD89A1D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C2AA4-D944-4592-8685-E68A42AE50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CF3B9-B44B-4CEF-BDF5-F81F89D4EA23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7D35F-9B52-4F21-944A-E3BF4B69E1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E8719-F1E0-4745-9FB3-48ABD1E761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8F831-A2FE-4522-B350-F607E4F8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38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A4725-19C0-4967-8EE2-8165E6562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0667" y="2187743"/>
            <a:ext cx="5293449" cy="2482515"/>
          </a:xfrm>
        </p:spPr>
        <p:txBody>
          <a:bodyPr anchor="ctr">
            <a:normAutofit/>
          </a:bodyPr>
          <a:lstStyle/>
          <a:p>
            <a:pPr algn="l"/>
            <a:r>
              <a:rPr lang="en-US"/>
              <a:t>Climate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57DEBE-F6F1-43CB-BA85-C450EB3C3B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70667" y="4670258"/>
            <a:ext cx="5293449" cy="1371405"/>
          </a:xfrm>
        </p:spPr>
        <p:txBody>
          <a:bodyPr>
            <a:normAutofit/>
          </a:bodyPr>
          <a:lstStyle/>
          <a:p>
            <a:pPr algn="l"/>
            <a:r>
              <a:rPr lang="en-US"/>
              <a:t>Chapter 14</a:t>
            </a:r>
          </a:p>
          <a:p>
            <a:pPr algn="l"/>
            <a:r>
              <a:rPr lang="en-US"/>
              <a:t>Main idea: climate is affected by several factors including latitude and elevation</a:t>
            </a:r>
          </a:p>
        </p:txBody>
      </p:sp>
      <p:pic>
        <p:nvPicPr>
          <p:cNvPr id="16" name="Graphic 6" descr="Sunset scene">
            <a:extLst>
              <a:ext uri="{FF2B5EF4-FFF2-40B4-BE49-F238E27FC236}">
                <a16:creationId xmlns:a16="http://schemas.microsoft.com/office/drawing/2014/main" id="{13748B27-279E-4A13-B045-F5B7E5A77C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1" y="2743201"/>
            <a:ext cx="1371600" cy="13716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A4FA5FB2-FBAD-46B0-98A7-558BFFFC9B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41431" y="816337"/>
            <a:ext cx="5225327" cy="522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204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998D4-F1FA-4D8F-B905-84507528E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en-US"/>
              <a:t>Microclimates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AF2103D-8BD0-40AB-8CBD-E9E1B02C4D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007938"/>
              </p:ext>
            </p:extLst>
          </p:nvPr>
        </p:nvGraphicFramePr>
        <p:xfrm>
          <a:off x="1000874" y="2385390"/>
          <a:ext cx="10190252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3312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91ABC-008E-4AAF-A39B-60216E180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13.3: Climatic Changes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2E21D560-B78F-49E1-BB48-F9C9D4A328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6531984"/>
              </p:ext>
            </p:extLst>
          </p:nvPr>
        </p:nvGraphicFramePr>
        <p:xfrm>
          <a:off x="438150" y="2236162"/>
          <a:ext cx="11220450" cy="4217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3339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E2583-358D-4028-B120-F43CB01F7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Earth’s Orbit, Tilt, and Wobble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2905F-4EDC-42CE-8A83-BAFFF1392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862" y="1528998"/>
            <a:ext cx="6685613" cy="4841822"/>
          </a:xfrm>
        </p:spPr>
        <p:txBody>
          <a:bodyPr>
            <a:normAutofit/>
          </a:bodyPr>
          <a:lstStyle/>
          <a:p>
            <a:r>
              <a:rPr lang="en-US" dirty="0"/>
              <a:t>Orbit: Scientists speculate that a more elliptical/eccentric orbit around the Sun could produce significant changes in Earth’s climate.</a:t>
            </a:r>
          </a:p>
          <a:p>
            <a:r>
              <a:rPr lang="en-US" dirty="0"/>
              <a:t>Tilt: If the angle of the tilt of the Earth is increased, the temperature changes would increase… and vice versa. </a:t>
            </a:r>
          </a:p>
          <a:p>
            <a:r>
              <a:rPr lang="en-US" dirty="0"/>
              <a:t>Wobble: Earth’s wobbling could cause it to shift focus from North Star Polaris to Vega star. This would cause colder winters.</a:t>
            </a:r>
          </a:p>
        </p:txBody>
      </p:sp>
      <p:pic>
        <p:nvPicPr>
          <p:cNvPr id="5124" name="Picture 4" descr="http://phillips.seti.org/kids/images/definitions/eccentric-orbit-200.gif">
            <a:extLst>
              <a:ext uri="{FF2B5EF4-FFF2-40B4-BE49-F238E27FC236}">
                <a16:creationId xmlns:a16="http://schemas.microsoft.com/office/drawing/2014/main" id="{F53679F3-28DF-4EEB-B42F-0288733C2D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719" y="365125"/>
            <a:ext cx="3453982" cy="2281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slideplayer.com/slide/8345487/26/images/43/cgrer.+uiowa.jpg">
            <a:extLst>
              <a:ext uri="{FF2B5EF4-FFF2-40B4-BE49-F238E27FC236}">
                <a16:creationId xmlns:a16="http://schemas.microsoft.com/office/drawing/2014/main" id="{D047FBEF-4F68-4E51-BFD1-F3716838DC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41" t="39782" r="22241"/>
          <a:stretch/>
        </p:blipFill>
        <p:spPr bwMode="auto">
          <a:xfrm>
            <a:off x="6895475" y="2777839"/>
            <a:ext cx="4760600" cy="3915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365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59B4C-D9AE-4C25-B18B-79F96F8F8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914737"/>
            <a:ext cx="7772400" cy="1012806"/>
          </a:xfrm>
          <a:solidFill>
            <a:srgbClr val="FFFFFF">
              <a:alpha val="10000"/>
            </a:srgb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2800"/>
              <a:t>13.4: Impact of Human Activities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B3D23839-1246-4F46-838C-EEFF29B37D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0594849"/>
              </p:ext>
            </p:extLst>
          </p:nvPr>
        </p:nvGraphicFramePr>
        <p:xfrm>
          <a:off x="742950" y="2190750"/>
          <a:ext cx="1053465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6480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91F573-A0E2-4875-9C28-1C3F8C89B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Section 1: Defining Climate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99B28752-B1EE-4ADF-94E2-E6FFD77B99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96126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07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864C0-8DC6-4130-975A-E63DF6D6B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vs. Climate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EFADA-A606-4221-A4C6-6EFD527C2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/>
              <a:t>It’s rainy and warm today!</a:t>
            </a:r>
          </a:p>
          <a:p>
            <a:pPr lvl="1">
              <a:buFontTx/>
              <a:buChar char="-"/>
            </a:pPr>
            <a:r>
              <a:rPr lang="en-US" dirty="0"/>
              <a:t>Weather!</a:t>
            </a:r>
          </a:p>
          <a:p>
            <a:pPr lvl="1"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Greensboro has 4 seasons with a moderate amount of rain and wind.</a:t>
            </a:r>
          </a:p>
          <a:p>
            <a:pPr lvl="1">
              <a:buFontTx/>
              <a:buChar char="-"/>
            </a:pPr>
            <a:r>
              <a:rPr lang="en-US" dirty="0"/>
              <a:t>Climate!</a:t>
            </a:r>
          </a:p>
          <a:p>
            <a:pPr lvl="1"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Normal: the standard value for a location</a:t>
            </a:r>
          </a:p>
        </p:txBody>
      </p:sp>
    </p:spTree>
    <p:extLst>
      <p:ext uri="{BB962C8B-B14F-4D97-AF65-F5344CB8AC3E}">
        <p14:creationId xmlns:p14="http://schemas.microsoft.com/office/powerpoint/2010/main" val="138058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D38C3-AA57-4C25-ACA5-1028C2730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Factors that affect climate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535C4-BAC9-4895-8E15-CBA62303F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en-US" sz="2000" dirty="0"/>
              <a:t>Latitude</a:t>
            </a:r>
          </a:p>
          <a:p>
            <a:pPr lvl="1"/>
            <a:r>
              <a:rPr lang="en-US" sz="2000" dirty="0"/>
              <a:t>Recall that different parts of the world receive different amounts of solar radiation</a:t>
            </a:r>
          </a:p>
          <a:p>
            <a:pPr lvl="2"/>
            <a:r>
              <a:rPr lang="en-US" dirty="0"/>
              <a:t>The area between 23.5 degrees S and 23.5 degrees N is known as the tropics. </a:t>
            </a:r>
          </a:p>
          <a:p>
            <a:pPr lvl="3"/>
            <a:r>
              <a:rPr lang="en-US" sz="2000" dirty="0"/>
              <a:t>These areas receive the most amount of solar radiation</a:t>
            </a:r>
          </a:p>
          <a:p>
            <a:pPr lvl="2"/>
            <a:r>
              <a:rPr lang="en-US" dirty="0"/>
              <a:t>The temperate regions are located between 23.5 degrees and 66.5 degrees N and S.</a:t>
            </a:r>
          </a:p>
          <a:p>
            <a:pPr lvl="2"/>
            <a:r>
              <a:rPr lang="en-US" dirty="0"/>
              <a:t>The polar zones are locations from 66.5 degrees to the North and South poles, respectively.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Precipitation">
            <a:extLst>
              <a:ext uri="{FF2B5EF4-FFF2-40B4-BE49-F238E27FC236}">
                <a16:creationId xmlns:a16="http://schemas.microsoft.com/office/drawing/2014/main" id="{738B2BF2-B7BE-4626-AF88-6EEABCAA6D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489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rgeogwagg.files.wordpress.com/2015/07/latitude-2.jpg">
            <a:extLst>
              <a:ext uri="{FF2B5EF4-FFF2-40B4-BE49-F238E27FC236}">
                <a16:creationId xmlns:a16="http://schemas.microsoft.com/office/drawing/2014/main" id="{77E71E6C-229F-41FE-A681-6E624940294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76220" y="564906"/>
            <a:ext cx="8039560" cy="572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034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1F7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51FFEE-87B5-4EC5-AB34-F2508AF0D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Topographic Effects</a:t>
            </a:r>
          </a:p>
        </p:txBody>
      </p:sp>
      <p:pic>
        <p:nvPicPr>
          <p:cNvPr id="2050" name="Picture 2" descr="https://cdn.britannica.com/51/135451-004-A34F33EB.jpg">
            <a:extLst>
              <a:ext uri="{FF2B5EF4-FFF2-40B4-BE49-F238E27FC236}">
                <a16:creationId xmlns:a16="http://schemas.microsoft.com/office/drawing/2014/main" id="{340355C4-EA7B-4189-BF17-162B377F23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2822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D1576-80BE-46D0-9ADE-93E0C2552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rgbClr val="FFFFFF"/>
                </a:solidFill>
              </a:rPr>
              <a:t>Large bodies of water heat up and cool down slower than land</a:t>
            </a:r>
          </a:p>
          <a:p>
            <a:r>
              <a:rPr lang="en-US" sz="1800" dirty="0">
                <a:solidFill>
                  <a:srgbClr val="FFFFFF"/>
                </a:solidFill>
              </a:rPr>
              <a:t>Deserts are common on leeward side of the mountain. Why?</a:t>
            </a:r>
          </a:p>
          <a:p>
            <a:pPr lvl="1"/>
            <a:r>
              <a:rPr lang="en-US" sz="1800" dirty="0">
                <a:solidFill>
                  <a:srgbClr val="FFFFFF"/>
                </a:solidFill>
              </a:rPr>
              <a:t>Air rises up one side of the mountain due to </a:t>
            </a:r>
            <a:r>
              <a:rPr lang="en-US" sz="1800" i="1" dirty="0">
                <a:solidFill>
                  <a:srgbClr val="FFFFFF"/>
                </a:solidFill>
              </a:rPr>
              <a:t>orographic lifting.</a:t>
            </a:r>
          </a:p>
          <a:p>
            <a:pPr lvl="1"/>
            <a:r>
              <a:rPr lang="en-US" sz="1800" dirty="0">
                <a:solidFill>
                  <a:srgbClr val="FFFFFF"/>
                </a:solidFill>
              </a:rPr>
              <a:t>Rising air cools, condenses, and falls as moisture.</a:t>
            </a:r>
          </a:p>
          <a:p>
            <a:pPr lvl="2"/>
            <a:r>
              <a:rPr lang="en-US" sz="1800" dirty="0">
                <a:solidFill>
                  <a:srgbClr val="FFFFFF"/>
                </a:solidFill>
              </a:rPr>
              <a:t>This is the windward side of the mountain; usually wet and cold.</a:t>
            </a:r>
          </a:p>
          <a:p>
            <a:pPr lvl="1"/>
            <a:r>
              <a:rPr lang="en-US" sz="1800" b="1" dirty="0">
                <a:solidFill>
                  <a:srgbClr val="FFFFFF"/>
                </a:solidFill>
              </a:rPr>
              <a:t>On the opposite side, the leeward side, the air is drier and warmer. </a:t>
            </a:r>
          </a:p>
          <a:p>
            <a:pPr lvl="1"/>
            <a:endParaRPr lang="en-US" sz="1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386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472796-340E-482C-8FBD-12EF0BA86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9437" y="957695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Climate Factors: Air Masses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3D119-4D55-48F2-8198-5186CE60A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66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What were the 5 types of air mases that we talked about?</a:t>
            </a:r>
          </a:p>
          <a:p>
            <a:pPr lvl="1"/>
            <a:r>
              <a:rPr lang="en-US" dirty="0"/>
              <a:t>Maritime Tropical</a:t>
            </a:r>
          </a:p>
          <a:p>
            <a:pPr lvl="1"/>
            <a:r>
              <a:rPr lang="en-US" dirty="0"/>
              <a:t>Maritime Polar</a:t>
            </a:r>
          </a:p>
          <a:p>
            <a:pPr lvl="1"/>
            <a:r>
              <a:rPr lang="en-US" dirty="0"/>
              <a:t>Arctic</a:t>
            </a:r>
          </a:p>
          <a:p>
            <a:pPr lvl="1"/>
            <a:r>
              <a:rPr lang="en-US" dirty="0"/>
              <a:t>Continental Tropical</a:t>
            </a:r>
          </a:p>
          <a:p>
            <a:pPr lvl="1"/>
            <a:r>
              <a:rPr lang="en-US" dirty="0"/>
              <a:t>Continental Polar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48571" y="2209249"/>
            <a:ext cx="0" cy="2506648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850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076" name="Picture 4" descr="http://3.bp.blogspot.com/-g1CLQ4GaliI/U02pUhneYOI/AAAAAAAAJiU/b91x1KvLLKU/s1600/airmasses.GIF">
            <a:extLst>
              <a:ext uri="{FF2B5EF4-FFF2-40B4-BE49-F238E27FC236}">
                <a16:creationId xmlns:a16="http://schemas.microsoft.com/office/drawing/2014/main" id="{8C6D6FBC-6615-4307-86BE-F0FDF185F1B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17401" y="1176793"/>
            <a:ext cx="5300106" cy="454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4026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233F6408-E1FB-40EE-933F-488D38CCC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Freeform 23">
            <a:extLst>
              <a:ext uri="{FF2B5EF4-FFF2-40B4-BE49-F238E27FC236}">
                <a16:creationId xmlns:a16="http://schemas.microsoft.com/office/drawing/2014/main" id="{F055C0C5-567C-4C02-83F3-B427BC740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A50BA6-5118-4B37-88E1-123D01AC3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004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/>
              <a:t>13.2: Climate Classification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F6375A-2FA9-40F3-8CA6-A285C4A827F4}"/>
              </a:ext>
            </a:extLst>
          </p:cNvPr>
          <p:cNvSpPr txBox="1"/>
          <p:nvPr/>
        </p:nvSpPr>
        <p:spPr>
          <a:xfrm>
            <a:off x="838201" y="1825625"/>
            <a:ext cx="320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Koppen Classification System: a system used for climates that is based on average monthly values of temperature and precipitation.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Tropical Climates: Constant high temperatures; Up to 600 cm of rain; Dramatic vegetation and high biodiversity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Dry Climates: Dry (arid or semi-arid); </a:t>
            </a:r>
            <a:r>
              <a:rPr lang="en-US" sz="1100" dirty="0" err="1"/>
              <a:t>cT</a:t>
            </a:r>
            <a:r>
              <a:rPr lang="en-US" sz="1100" dirty="0"/>
              <a:t> air mass dominates; Low precipitation; Vegetation is scarce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Mild Climates: The North Atlantic (Gulf Stream); Marine West Coast; Mediterranean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Continental Climates: Clashing tropical and polar air masses; Rapid, violent changes in weather; Summer and winter temps can be extreme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Polar Climates:  Tundra; very cold no trees, little precipitation.</a:t>
            </a:r>
            <a:br>
              <a:rPr lang="en-US" sz="1100" dirty="0"/>
            </a:br>
            <a:endParaRPr lang="en-US" sz="11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75" name="Rounded Rectangle 17">
            <a:extLst>
              <a:ext uri="{FF2B5EF4-FFF2-40B4-BE49-F238E27FC236}">
                <a16:creationId xmlns:a16="http://schemas.microsoft.com/office/drawing/2014/main" id="{E48B6BD6-5DED-4B86-A4B3-D35037F6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8945" y="958640"/>
            <a:ext cx="6269591" cy="4945244"/>
          </a:xfrm>
          <a:prstGeom prst="roundRect">
            <a:avLst>
              <a:gd name="adj" fmla="val 3513"/>
            </a:avLst>
          </a:prstGeom>
          <a:solidFill>
            <a:srgbClr val="FFFFFF"/>
          </a:solidFill>
          <a:ln w="15875">
            <a:solidFill>
              <a:srgbClr val="997E7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http://slideplayer.com/10241439/34/images/5/Koeppen+Classification+System.jpg">
            <a:extLst>
              <a:ext uri="{FF2B5EF4-FFF2-40B4-BE49-F238E27FC236}">
                <a16:creationId xmlns:a16="http://schemas.microsoft.com/office/drawing/2014/main" id="{D2E09851-3E1F-4C20-8DAC-FACE6922FBF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5" r="989"/>
          <a:stretch/>
        </p:blipFill>
        <p:spPr bwMode="auto">
          <a:xfrm>
            <a:off x="5603706" y="1258529"/>
            <a:ext cx="5638853" cy="4330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629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788</Words>
  <Application>Microsoft Office PowerPoint</Application>
  <PresentationFormat>Widescreen</PresentationFormat>
  <Paragraphs>83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Climate </vt:lpstr>
      <vt:lpstr>Section 1: Defining Climate</vt:lpstr>
      <vt:lpstr>Weather vs. Climate</vt:lpstr>
      <vt:lpstr>Factors that affect climate</vt:lpstr>
      <vt:lpstr>PowerPoint Presentation</vt:lpstr>
      <vt:lpstr>Topographic Effects</vt:lpstr>
      <vt:lpstr>Climate Factors: Air Masses</vt:lpstr>
      <vt:lpstr>PowerPoint Presentation</vt:lpstr>
      <vt:lpstr>13.2: Climate Classification</vt:lpstr>
      <vt:lpstr>Microclimates</vt:lpstr>
      <vt:lpstr>13.3: Climatic Changes</vt:lpstr>
      <vt:lpstr>Earth’s Orbit, Tilt, and Wobble</vt:lpstr>
      <vt:lpstr>13.4: Impact of Human 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</dc:title>
  <dc:creator>Lyndsey Norton</dc:creator>
  <cp:lastModifiedBy>Lyndsey Norton</cp:lastModifiedBy>
  <cp:revision>4</cp:revision>
  <dcterms:created xsi:type="dcterms:W3CDTF">2019-04-22T17:43:33Z</dcterms:created>
  <dcterms:modified xsi:type="dcterms:W3CDTF">2019-04-22T18:31:16Z</dcterms:modified>
</cp:coreProperties>
</file>