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0" autoAdjust="0"/>
    <p:restoredTop sz="90875" autoAdjust="0"/>
  </p:normalViewPr>
  <p:slideViewPr>
    <p:cSldViewPr snapToGrid="0">
      <p:cViewPr varScale="1">
        <p:scale>
          <a:sx n="65" d="100"/>
          <a:sy n="65" d="100"/>
        </p:scale>
        <p:origin x="7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2BBAAD8-A60A-44E5-9329-F2675725BEC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FE08F72-964D-4AA7-9E1C-8BED02BE8F7B}">
      <dgm:prSet/>
      <dgm:spPr/>
      <dgm:t>
        <a:bodyPr/>
        <a:lstStyle/>
        <a:p>
          <a:r>
            <a:rPr lang="en-US"/>
            <a:t>The study of the Earth’s oceans is called </a:t>
          </a:r>
          <a:r>
            <a:rPr lang="en-US" b="1"/>
            <a:t>oceanography</a:t>
          </a:r>
          <a:r>
            <a:rPr lang="en-US"/>
            <a:t>.  </a:t>
          </a:r>
        </a:p>
      </dgm:t>
    </dgm:pt>
    <dgm:pt modelId="{139B8BFB-E891-4115-9436-D8C39B1B8021}" type="parTrans" cxnId="{2187FA5A-60F2-4376-B77A-A012BF5817E1}">
      <dgm:prSet/>
      <dgm:spPr/>
      <dgm:t>
        <a:bodyPr/>
        <a:lstStyle/>
        <a:p>
          <a:endParaRPr lang="en-US"/>
        </a:p>
      </dgm:t>
    </dgm:pt>
    <dgm:pt modelId="{AA66DE7D-DFC3-4494-9641-6DA240491CCD}" type="sibTrans" cxnId="{2187FA5A-60F2-4376-B77A-A012BF5817E1}">
      <dgm:prSet/>
      <dgm:spPr/>
      <dgm:t>
        <a:bodyPr/>
        <a:lstStyle/>
        <a:p>
          <a:endParaRPr lang="en-US"/>
        </a:p>
      </dgm:t>
    </dgm:pt>
    <dgm:pt modelId="{EE696B01-A654-4415-8958-F784DA738AD5}">
      <dgm:prSet/>
      <dgm:spPr/>
      <dgm:t>
        <a:bodyPr/>
        <a:lstStyle/>
        <a:p>
          <a:r>
            <a:rPr lang="en-US"/>
            <a:t>The science of oceanography is considered to have started with the work of the British research ship </a:t>
          </a:r>
          <a:r>
            <a:rPr lang="en-US" i="1"/>
            <a:t>Challenger</a:t>
          </a:r>
          <a:r>
            <a:rPr lang="en-US"/>
            <a:t> in the late 1800’s.</a:t>
          </a:r>
        </a:p>
      </dgm:t>
    </dgm:pt>
    <dgm:pt modelId="{2FAC4F9F-6249-4621-A5B6-007DAB003AF8}" type="parTrans" cxnId="{A23DF63D-48FA-4652-A651-599F544EDD56}">
      <dgm:prSet/>
      <dgm:spPr/>
      <dgm:t>
        <a:bodyPr/>
        <a:lstStyle/>
        <a:p>
          <a:endParaRPr lang="en-US"/>
        </a:p>
      </dgm:t>
    </dgm:pt>
    <dgm:pt modelId="{E4678D78-165C-468B-BA8C-9A8560718D0D}" type="sibTrans" cxnId="{A23DF63D-48FA-4652-A651-599F544EDD56}">
      <dgm:prSet/>
      <dgm:spPr/>
      <dgm:t>
        <a:bodyPr/>
        <a:lstStyle/>
        <a:p>
          <a:endParaRPr lang="en-US"/>
        </a:p>
      </dgm:t>
    </dgm:pt>
    <dgm:pt modelId="{1281E15F-EE7A-46F9-A318-A0DEF20B224F}">
      <dgm:prSet/>
      <dgm:spPr/>
      <dgm:t>
        <a:bodyPr/>
        <a:lstStyle/>
        <a:p>
          <a:r>
            <a:rPr lang="en-US"/>
            <a:t>Investigated:</a:t>
          </a:r>
        </a:p>
      </dgm:t>
    </dgm:pt>
    <dgm:pt modelId="{75AF08DA-C72E-4489-B095-947C696A802F}" type="parTrans" cxnId="{8E22DDAC-146D-45FF-A044-09AE78075671}">
      <dgm:prSet/>
      <dgm:spPr/>
      <dgm:t>
        <a:bodyPr/>
        <a:lstStyle/>
        <a:p>
          <a:endParaRPr lang="en-US"/>
        </a:p>
      </dgm:t>
    </dgm:pt>
    <dgm:pt modelId="{F1941474-FA97-45E5-BF2C-C1AB7ED4F69C}" type="sibTrans" cxnId="{8E22DDAC-146D-45FF-A044-09AE78075671}">
      <dgm:prSet/>
      <dgm:spPr/>
      <dgm:t>
        <a:bodyPr/>
        <a:lstStyle/>
        <a:p>
          <a:endParaRPr lang="en-US"/>
        </a:p>
      </dgm:t>
    </dgm:pt>
    <dgm:pt modelId="{BBFBFC61-8D08-4D46-8F00-F8809DC6F404}">
      <dgm:prSet/>
      <dgm:spPr/>
      <dgm:t>
        <a:bodyPr/>
        <a:lstStyle/>
        <a:p>
          <a:r>
            <a:rPr lang="en-US"/>
            <a:t>Ocean currents</a:t>
          </a:r>
        </a:p>
      </dgm:t>
    </dgm:pt>
    <dgm:pt modelId="{92D06D1C-A64A-45EA-BA27-0534CF902971}" type="parTrans" cxnId="{2875006E-E92E-4430-9A42-D17AD8DCDC35}">
      <dgm:prSet/>
      <dgm:spPr/>
      <dgm:t>
        <a:bodyPr/>
        <a:lstStyle/>
        <a:p>
          <a:endParaRPr lang="en-US"/>
        </a:p>
      </dgm:t>
    </dgm:pt>
    <dgm:pt modelId="{05492BA1-E853-4075-9415-D8967B88361A}" type="sibTrans" cxnId="{2875006E-E92E-4430-9A42-D17AD8DCDC35}">
      <dgm:prSet/>
      <dgm:spPr/>
      <dgm:t>
        <a:bodyPr/>
        <a:lstStyle/>
        <a:p>
          <a:endParaRPr lang="en-US"/>
        </a:p>
      </dgm:t>
    </dgm:pt>
    <dgm:pt modelId="{E2C69AA2-EC55-436E-815D-6709C55D09C8}">
      <dgm:prSet/>
      <dgm:spPr/>
      <dgm:t>
        <a:bodyPr/>
        <a:lstStyle/>
        <a:p>
          <a:r>
            <a:rPr lang="en-US"/>
            <a:t>Water temperature and chemical composition</a:t>
          </a:r>
        </a:p>
      </dgm:t>
    </dgm:pt>
    <dgm:pt modelId="{AAEDC22B-8C40-4976-8E00-48E9E873BE4B}" type="parTrans" cxnId="{D11CFFFA-392A-4516-975F-A269865F64CF}">
      <dgm:prSet/>
      <dgm:spPr/>
      <dgm:t>
        <a:bodyPr/>
        <a:lstStyle/>
        <a:p>
          <a:endParaRPr lang="en-US"/>
        </a:p>
      </dgm:t>
    </dgm:pt>
    <dgm:pt modelId="{4F533B6A-0FF8-48FA-B89F-7D7550DD2CD4}" type="sibTrans" cxnId="{D11CFFFA-392A-4516-975F-A269865F64CF}">
      <dgm:prSet/>
      <dgm:spPr/>
      <dgm:t>
        <a:bodyPr/>
        <a:lstStyle/>
        <a:p>
          <a:endParaRPr lang="en-US"/>
        </a:p>
      </dgm:t>
    </dgm:pt>
    <dgm:pt modelId="{82E6EA2C-F8B8-4E16-9950-9817BA5095C9}">
      <dgm:prSet/>
      <dgm:spPr/>
      <dgm:t>
        <a:bodyPr/>
        <a:lstStyle/>
        <a:p>
          <a:r>
            <a:rPr lang="en-US"/>
            <a:t>Seafloor sediments and topography</a:t>
          </a:r>
        </a:p>
      </dgm:t>
    </dgm:pt>
    <dgm:pt modelId="{BE88DFDE-7CAF-40E4-A1F3-5A78367B870C}" type="parTrans" cxnId="{F040CD18-5A70-46E0-8F08-D4108CB1169B}">
      <dgm:prSet/>
      <dgm:spPr/>
      <dgm:t>
        <a:bodyPr/>
        <a:lstStyle/>
        <a:p>
          <a:endParaRPr lang="en-US"/>
        </a:p>
      </dgm:t>
    </dgm:pt>
    <dgm:pt modelId="{38750DBF-6E16-4FC5-B75D-F7243D79B6A1}" type="sibTrans" cxnId="{F040CD18-5A70-46E0-8F08-D4108CB1169B}">
      <dgm:prSet/>
      <dgm:spPr/>
      <dgm:t>
        <a:bodyPr/>
        <a:lstStyle/>
        <a:p>
          <a:endParaRPr lang="en-US"/>
        </a:p>
      </dgm:t>
    </dgm:pt>
    <dgm:pt modelId="{0C3CEEFE-27CE-4B2F-9026-3ABB1BA1481D}">
      <dgm:prSet/>
      <dgm:spPr/>
      <dgm:t>
        <a:bodyPr/>
        <a:lstStyle/>
        <a:p>
          <a:r>
            <a:rPr lang="en-US"/>
            <a:t>Marine life</a:t>
          </a:r>
        </a:p>
      </dgm:t>
    </dgm:pt>
    <dgm:pt modelId="{1CCA0720-1387-4191-B0B5-5B26C1E30D82}" type="parTrans" cxnId="{35D5B3B2-C918-4F2F-8B11-70DB87581222}">
      <dgm:prSet/>
      <dgm:spPr/>
      <dgm:t>
        <a:bodyPr/>
        <a:lstStyle/>
        <a:p>
          <a:endParaRPr lang="en-US"/>
        </a:p>
      </dgm:t>
    </dgm:pt>
    <dgm:pt modelId="{33A2C727-FE83-4E34-8B47-B32A4EB7F121}" type="sibTrans" cxnId="{35D5B3B2-C918-4F2F-8B11-70DB87581222}">
      <dgm:prSet/>
      <dgm:spPr/>
      <dgm:t>
        <a:bodyPr/>
        <a:lstStyle/>
        <a:p>
          <a:endParaRPr lang="en-US"/>
        </a:p>
      </dgm:t>
    </dgm:pt>
    <dgm:pt modelId="{8D654DCE-DB04-4115-B4EF-3CBE8B1912F9}" type="pres">
      <dgm:prSet presAssocID="{D2BBAAD8-A60A-44E5-9329-F2675725BEC9}" presName="root" presStyleCnt="0">
        <dgm:presLayoutVars>
          <dgm:dir/>
          <dgm:resizeHandles val="exact"/>
        </dgm:presLayoutVars>
      </dgm:prSet>
      <dgm:spPr/>
    </dgm:pt>
    <dgm:pt modelId="{96448569-C36B-4E3A-8432-FCFD02EB4037}" type="pres">
      <dgm:prSet presAssocID="{DFE08F72-964D-4AA7-9E1C-8BED02BE8F7B}" presName="compNode" presStyleCnt="0"/>
      <dgm:spPr/>
    </dgm:pt>
    <dgm:pt modelId="{59AD6B11-A29B-4CAC-AF50-E791BB03B9E1}" type="pres">
      <dgm:prSet presAssocID="{DFE08F72-964D-4AA7-9E1C-8BED02BE8F7B}" presName="bgRect" presStyleLbl="bgShp" presStyleIdx="0" presStyleCnt="3"/>
      <dgm:spPr/>
    </dgm:pt>
    <dgm:pt modelId="{ED01195C-01E3-4A77-9EAC-7F915551F61D}" type="pres">
      <dgm:prSet presAssocID="{DFE08F72-964D-4AA7-9E1C-8BED02BE8F7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sia"/>
        </a:ext>
      </dgm:extLst>
    </dgm:pt>
    <dgm:pt modelId="{D85B7E63-88DF-4942-87DD-BDCF733704B4}" type="pres">
      <dgm:prSet presAssocID="{DFE08F72-964D-4AA7-9E1C-8BED02BE8F7B}" presName="spaceRect" presStyleCnt="0"/>
      <dgm:spPr/>
    </dgm:pt>
    <dgm:pt modelId="{3F40945B-0306-466C-8904-66F95C105627}" type="pres">
      <dgm:prSet presAssocID="{DFE08F72-964D-4AA7-9E1C-8BED02BE8F7B}" presName="parTx" presStyleLbl="revTx" presStyleIdx="0" presStyleCnt="4">
        <dgm:presLayoutVars>
          <dgm:chMax val="0"/>
          <dgm:chPref val="0"/>
        </dgm:presLayoutVars>
      </dgm:prSet>
      <dgm:spPr/>
    </dgm:pt>
    <dgm:pt modelId="{16BCDCEF-4539-4591-9E8E-4C5DD9F43F49}" type="pres">
      <dgm:prSet presAssocID="{AA66DE7D-DFC3-4494-9641-6DA240491CCD}" presName="sibTrans" presStyleCnt="0"/>
      <dgm:spPr/>
    </dgm:pt>
    <dgm:pt modelId="{0F3FD1AD-4CD0-4447-886C-581407CC93CE}" type="pres">
      <dgm:prSet presAssocID="{EE696B01-A654-4415-8958-F784DA738AD5}" presName="compNode" presStyleCnt="0"/>
      <dgm:spPr/>
    </dgm:pt>
    <dgm:pt modelId="{21EB1AC1-7828-4E13-A774-AECCD1B3ED16}" type="pres">
      <dgm:prSet presAssocID="{EE696B01-A654-4415-8958-F784DA738AD5}" presName="bgRect" presStyleLbl="bgShp" presStyleIdx="1" presStyleCnt="3"/>
      <dgm:spPr/>
    </dgm:pt>
    <dgm:pt modelId="{777684B8-843C-4801-9A5B-C650D126E0AC}" type="pres">
      <dgm:prSet presAssocID="{EE696B01-A654-4415-8958-F784DA738AD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086A433E-F133-4EBC-9C52-9EFB9E3329F0}" type="pres">
      <dgm:prSet presAssocID="{EE696B01-A654-4415-8958-F784DA738AD5}" presName="spaceRect" presStyleCnt="0"/>
      <dgm:spPr/>
    </dgm:pt>
    <dgm:pt modelId="{A99B0094-AA53-4770-8A40-2C704DB2A915}" type="pres">
      <dgm:prSet presAssocID="{EE696B01-A654-4415-8958-F784DA738AD5}" presName="parTx" presStyleLbl="revTx" presStyleIdx="1" presStyleCnt="4">
        <dgm:presLayoutVars>
          <dgm:chMax val="0"/>
          <dgm:chPref val="0"/>
        </dgm:presLayoutVars>
      </dgm:prSet>
      <dgm:spPr/>
    </dgm:pt>
    <dgm:pt modelId="{83589C9B-A1C0-4DD3-9AE2-DDA56FA6399A}" type="pres">
      <dgm:prSet presAssocID="{E4678D78-165C-468B-BA8C-9A8560718D0D}" presName="sibTrans" presStyleCnt="0"/>
      <dgm:spPr/>
    </dgm:pt>
    <dgm:pt modelId="{AA49FD79-064A-458F-A7FD-882D98C1FD19}" type="pres">
      <dgm:prSet presAssocID="{1281E15F-EE7A-46F9-A318-A0DEF20B224F}" presName="compNode" presStyleCnt="0"/>
      <dgm:spPr/>
    </dgm:pt>
    <dgm:pt modelId="{BF3003B8-C18C-4065-ABC0-D3CE809D62C7}" type="pres">
      <dgm:prSet presAssocID="{1281E15F-EE7A-46F9-A318-A0DEF20B224F}" presName="bgRect" presStyleLbl="bgShp" presStyleIdx="2" presStyleCnt="3"/>
      <dgm:spPr/>
    </dgm:pt>
    <dgm:pt modelId="{77797B47-B45F-4A78-A9EA-389CD2F8B625}" type="pres">
      <dgm:prSet presAssocID="{1281E15F-EE7A-46F9-A318-A0DEF20B224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sh"/>
        </a:ext>
      </dgm:extLst>
    </dgm:pt>
    <dgm:pt modelId="{1D1A0AD7-1C6F-4A6A-B0AE-12EE6195FA6D}" type="pres">
      <dgm:prSet presAssocID="{1281E15F-EE7A-46F9-A318-A0DEF20B224F}" presName="spaceRect" presStyleCnt="0"/>
      <dgm:spPr/>
    </dgm:pt>
    <dgm:pt modelId="{9CA0A146-109E-4BF7-9155-F52496032930}" type="pres">
      <dgm:prSet presAssocID="{1281E15F-EE7A-46F9-A318-A0DEF20B224F}" presName="parTx" presStyleLbl="revTx" presStyleIdx="2" presStyleCnt="4">
        <dgm:presLayoutVars>
          <dgm:chMax val="0"/>
          <dgm:chPref val="0"/>
        </dgm:presLayoutVars>
      </dgm:prSet>
      <dgm:spPr/>
    </dgm:pt>
    <dgm:pt modelId="{05770262-845B-4327-9C7E-87D89894F794}" type="pres">
      <dgm:prSet presAssocID="{1281E15F-EE7A-46F9-A318-A0DEF20B224F}" presName="desTx" presStyleLbl="revTx" presStyleIdx="3" presStyleCnt="4">
        <dgm:presLayoutVars/>
      </dgm:prSet>
      <dgm:spPr/>
    </dgm:pt>
  </dgm:ptLst>
  <dgm:cxnLst>
    <dgm:cxn modelId="{F040CD18-5A70-46E0-8F08-D4108CB1169B}" srcId="{1281E15F-EE7A-46F9-A318-A0DEF20B224F}" destId="{82E6EA2C-F8B8-4E16-9950-9817BA5095C9}" srcOrd="2" destOrd="0" parTransId="{BE88DFDE-7CAF-40E4-A1F3-5A78367B870C}" sibTransId="{38750DBF-6E16-4FC5-B75D-F7243D79B6A1}"/>
    <dgm:cxn modelId="{A23DF63D-48FA-4652-A651-599F544EDD56}" srcId="{D2BBAAD8-A60A-44E5-9329-F2675725BEC9}" destId="{EE696B01-A654-4415-8958-F784DA738AD5}" srcOrd="1" destOrd="0" parTransId="{2FAC4F9F-6249-4621-A5B6-007DAB003AF8}" sibTransId="{E4678D78-165C-468B-BA8C-9A8560718D0D}"/>
    <dgm:cxn modelId="{A836965B-9200-4A62-A651-BA43311F5251}" type="presOf" srcId="{E2C69AA2-EC55-436E-815D-6709C55D09C8}" destId="{05770262-845B-4327-9C7E-87D89894F794}" srcOrd="0" destOrd="1" presId="urn:microsoft.com/office/officeart/2018/2/layout/IconVerticalSolidList"/>
    <dgm:cxn modelId="{2875006E-E92E-4430-9A42-D17AD8DCDC35}" srcId="{1281E15F-EE7A-46F9-A318-A0DEF20B224F}" destId="{BBFBFC61-8D08-4D46-8F00-F8809DC6F404}" srcOrd="0" destOrd="0" parTransId="{92D06D1C-A64A-45EA-BA27-0534CF902971}" sibTransId="{05492BA1-E853-4075-9415-D8967B88361A}"/>
    <dgm:cxn modelId="{CE85726E-6EBD-459F-99E6-F30255F89B9A}" type="presOf" srcId="{82E6EA2C-F8B8-4E16-9950-9817BA5095C9}" destId="{05770262-845B-4327-9C7E-87D89894F794}" srcOrd="0" destOrd="2" presId="urn:microsoft.com/office/officeart/2018/2/layout/IconVerticalSolidList"/>
    <dgm:cxn modelId="{2187FA5A-60F2-4376-B77A-A012BF5817E1}" srcId="{D2BBAAD8-A60A-44E5-9329-F2675725BEC9}" destId="{DFE08F72-964D-4AA7-9E1C-8BED02BE8F7B}" srcOrd="0" destOrd="0" parTransId="{139B8BFB-E891-4115-9436-D8C39B1B8021}" sibTransId="{AA66DE7D-DFC3-4494-9641-6DA240491CCD}"/>
    <dgm:cxn modelId="{E81CA67D-76A1-4DD5-80E4-3BD39F648C4F}" type="presOf" srcId="{EE696B01-A654-4415-8958-F784DA738AD5}" destId="{A99B0094-AA53-4770-8A40-2C704DB2A915}" srcOrd="0" destOrd="0" presId="urn:microsoft.com/office/officeart/2018/2/layout/IconVerticalSolidList"/>
    <dgm:cxn modelId="{8E22DDAC-146D-45FF-A044-09AE78075671}" srcId="{D2BBAAD8-A60A-44E5-9329-F2675725BEC9}" destId="{1281E15F-EE7A-46F9-A318-A0DEF20B224F}" srcOrd="2" destOrd="0" parTransId="{75AF08DA-C72E-4489-B095-947C696A802F}" sibTransId="{F1941474-FA97-45E5-BF2C-C1AB7ED4F69C}"/>
    <dgm:cxn modelId="{35D5B3B2-C918-4F2F-8B11-70DB87581222}" srcId="{1281E15F-EE7A-46F9-A318-A0DEF20B224F}" destId="{0C3CEEFE-27CE-4B2F-9026-3ABB1BA1481D}" srcOrd="3" destOrd="0" parTransId="{1CCA0720-1387-4191-B0B5-5B26C1E30D82}" sibTransId="{33A2C727-FE83-4E34-8B47-B32A4EB7F121}"/>
    <dgm:cxn modelId="{8A6094C3-E66D-44B3-B1E5-0D9A4E5145FB}" type="presOf" srcId="{BBFBFC61-8D08-4D46-8F00-F8809DC6F404}" destId="{05770262-845B-4327-9C7E-87D89894F794}" srcOrd="0" destOrd="0" presId="urn:microsoft.com/office/officeart/2018/2/layout/IconVerticalSolidList"/>
    <dgm:cxn modelId="{822E72CE-E5CB-4BCD-ABAF-E689ECCB07FC}" type="presOf" srcId="{D2BBAAD8-A60A-44E5-9329-F2675725BEC9}" destId="{8D654DCE-DB04-4115-B4EF-3CBE8B1912F9}" srcOrd="0" destOrd="0" presId="urn:microsoft.com/office/officeart/2018/2/layout/IconVerticalSolidList"/>
    <dgm:cxn modelId="{CD03EBD2-2A8C-4ED0-A547-C0E220D5E40A}" type="presOf" srcId="{1281E15F-EE7A-46F9-A318-A0DEF20B224F}" destId="{9CA0A146-109E-4BF7-9155-F52496032930}" srcOrd="0" destOrd="0" presId="urn:microsoft.com/office/officeart/2018/2/layout/IconVerticalSolidList"/>
    <dgm:cxn modelId="{05102CED-A6A5-463E-BA7D-4D9DA1002099}" type="presOf" srcId="{0C3CEEFE-27CE-4B2F-9026-3ABB1BA1481D}" destId="{05770262-845B-4327-9C7E-87D89894F794}" srcOrd="0" destOrd="3" presId="urn:microsoft.com/office/officeart/2018/2/layout/IconVerticalSolidList"/>
    <dgm:cxn modelId="{4DC1FDF2-ABAB-461B-A389-DB84EE890EEF}" type="presOf" srcId="{DFE08F72-964D-4AA7-9E1C-8BED02BE8F7B}" destId="{3F40945B-0306-466C-8904-66F95C105627}" srcOrd="0" destOrd="0" presId="urn:microsoft.com/office/officeart/2018/2/layout/IconVerticalSolidList"/>
    <dgm:cxn modelId="{D11CFFFA-392A-4516-975F-A269865F64CF}" srcId="{1281E15F-EE7A-46F9-A318-A0DEF20B224F}" destId="{E2C69AA2-EC55-436E-815D-6709C55D09C8}" srcOrd="1" destOrd="0" parTransId="{AAEDC22B-8C40-4976-8E00-48E9E873BE4B}" sibTransId="{4F533B6A-0FF8-48FA-B89F-7D7550DD2CD4}"/>
    <dgm:cxn modelId="{B91EF5C3-953D-40CA-90EB-9B4ED631581C}" type="presParOf" srcId="{8D654DCE-DB04-4115-B4EF-3CBE8B1912F9}" destId="{96448569-C36B-4E3A-8432-FCFD02EB4037}" srcOrd="0" destOrd="0" presId="urn:microsoft.com/office/officeart/2018/2/layout/IconVerticalSolidList"/>
    <dgm:cxn modelId="{302274C3-C5DE-4DB6-AA04-9CCEE932FBBB}" type="presParOf" srcId="{96448569-C36B-4E3A-8432-FCFD02EB4037}" destId="{59AD6B11-A29B-4CAC-AF50-E791BB03B9E1}" srcOrd="0" destOrd="0" presId="urn:microsoft.com/office/officeart/2018/2/layout/IconVerticalSolidList"/>
    <dgm:cxn modelId="{45107239-FED0-4161-AEF1-EC5A02077BA8}" type="presParOf" srcId="{96448569-C36B-4E3A-8432-FCFD02EB4037}" destId="{ED01195C-01E3-4A77-9EAC-7F915551F61D}" srcOrd="1" destOrd="0" presId="urn:microsoft.com/office/officeart/2018/2/layout/IconVerticalSolidList"/>
    <dgm:cxn modelId="{DEF45373-79C7-42EB-A194-6E497B28F21C}" type="presParOf" srcId="{96448569-C36B-4E3A-8432-FCFD02EB4037}" destId="{D85B7E63-88DF-4942-87DD-BDCF733704B4}" srcOrd="2" destOrd="0" presId="urn:microsoft.com/office/officeart/2018/2/layout/IconVerticalSolidList"/>
    <dgm:cxn modelId="{067744A4-2DB4-4EF3-9496-DA0DC668432F}" type="presParOf" srcId="{96448569-C36B-4E3A-8432-FCFD02EB4037}" destId="{3F40945B-0306-466C-8904-66F95C105627}" srcOrd="3" destOrd="0" presId="urn:microsoft.com/office/officeart/2018/2/layout/IconVerticalSolidList"/>
    <dgm:cxn modelId="{C9CAE17D-C96A-4DB1-A5AC-483692D8DFEF}" type="presParOf" srcId="{8D654DCE-DB04-4115-B4EF-3CBE8B1912F9}" destId="{16BCDCEF-4539-4591-9E8E-4C5DD9F43F49}" srcOrd="1" destOrd="0" presId="urn:microsoft.com/office/officeart/2018/2/layout/IconVerticalSolidList"/>
    <dgm:cxn modelId="{4D96F238-833E-4E65-ACA1-1C84A30E9646}" type="presParOf" srcId="{8D654DCE-DB04-4115-B4EF-3CBE8B1912F9}" destId="{0F3FD1AD-4CD0-4447-886C-581407CC93CE}" srcOrd="2" destOrd="0" presId="urn:microsoft.com/office/officeart/2018/2/layout/IconVerticalSolidList"/>
    <dgm:cxn modelId="{95E07C30-7D21-4ACB-90D9-92006E96CF50}" type="presParOf" srcId="{0F3FD1AD-4CD0-4447-886C-581407CC93CE}" destId="{21EB1AC1-7828-4E13-A774-AECCD1B3ED16}" srcOrd="0" destOrd="0" presId="urn:microsoft.com/office/officeart/2018/2/layout/IconVerticalSolidList"/>
    <dgm:cxn modelId="{D7354C4F-114F-41EE-9918-80480F7C3315}" type="presParOf" srcId="{0F3FD1AD-4CD0-4447-886C-581407CC93CE}" destId="{777684B8-843C-4801-9A5B-C650D126E0AC}" srcOrd="1" destOrd="0" presId="urn:microsoft.com/office/officeart/2018/2/layout/IconVerticalSolidList"/>
    <dgm:cxn modelId="{0081EF0F-CC4F-4E92-ADB4-DCA186D89586}" type="presParOf" srcId="{0F3FD1AD-4CD0-4447-886C-581407CC93CE}" destId="{086A433E-F133-4EBC-9C52-9EFB9E3329F0}" srcOrd="2" destOrd="0" presId="urn:microsoft.com/office/officeart/2018/2/layout/IconVerticalSolidList"/>
    <dgm:cxn modelId="{F0CB313E-2507-4C61-9582-2CFA59D2DE5D}" type="presParOf" srcId="{0F3FD1AD-4CD0-4447-886C-581407CC93CE}" destId="{A99B0094-AA53-4770-8A40-2C704DB2A915}" srcOrd="3" destOrd="0" presId="urn:microsoft.com/office/officeart/2018/2/layout/IconVerticalSolidList"/>
    <dgm:cxn modelId="{8F2F8868-0197-45E6-82E1-89D881E843C4}" type="presParOf" srcId="{8D654DCE-DB04-4115-B4EF-3CBE8B1912F9}" destId="{83589C9B-A1C0-4DD3-9AE2-DDA56FA6399A}" srcOrd="3" destOrd="0" presId="urn:microsoft.com/office/officeart/2018/2/layout/IconVerticalSolidList"/>
    <dgm:cxn modelId="{DC0B342D-C6C8-444E-AF1E-B8F9B7EE403A}" type="presParOf" srcId="{8D654DCE-DB04-4115-B4EF-3CBE8B1912F9}" destId="{AA49FD79-064A-458F-A7FD-882D98C1FD19}" srcOrd="4" destOrd="0" presId="urn:microsoft.com/office/officeart/2018/2/layout/IconVerticalSolidList"/>
    <dgm:cxn modelId="{1DE45C7C-E0BA-4A2A-B311-EFCAE0247877}" type="presParOf" srcId="{AA49FD79-064A-458F-A7FD-882D98C1FD19}" destId="{BF3003B8-C18C-4065-ABC0-D3CE809D62C7}" srcOrd="0" destOrd="0" presId="urn:microsoft.com/office/officeart/2018/2/layout/IconVerticalSolidList"/>
    <dgm:cxn modelId="{1B30FAA9-F368-42CD-9A94-B46D7ADEDB91}" type="presParOf" srcId="{AA49FD79-064A-458F-A7FD-882D98C1FD19}" destId="{77797B47-B45F-4A78-A9EA-389CD2F8B625}" srcOrd="1" destOrd="0" presId="urn:microsoft.com/office/officeart/2018/2/layout/IconVerticalSolidList"/>
    <dgm:cxn modelId="{76886AB5-DD89-4245-85DB-D473F506AC33}" type="presParOf" srcId="{AA49FD79-064A-458F-A7FD-882D98C1FD19}" destId="{1D1A0AD7-1C6F-4A6A-B0AE-12EE6195FA6D}" srcOrd="2" destOrd="0" presId="urn:microsoft.com/office/officeart/2018/2/layout/IconVerticalSolidList"/>
    <dgm:cxn modelId="{9D5308C6-4152-4B6D-BBCA-F6BF434176AB}" type="presParOf" srcId="{AA49FD79-064A-458F-A7FD-882D98C1FD19}" destId="{9CA0A146-109E-4BF7-9155-F52496032930}" srcOrd="3" destOrd="0" presId="urn:microsoft.com/office/officeart/2018/2/layout/IconVerticalSolidList"/>
    <dgm:cxn modelId="{B0A7272D-7E97-45E5-B1EB-0C5EA4EF0E87}" type="presParOf" srcId="{AA49FD79-064A-458F-A7FD-882D98C1FD19}" destId="{05770262-845B-4327-9C7E-87D89894F794}"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A53D8A-E6AF-4057-A3E4-FA8A0F9912A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951C621-C242-4E79-90D0-2245FD3C3DF9}">
      <dgm:prSet/>
      <dgm:spPr/>
      <dgm:t>
        <a:bodyPr/>
        <a:lstStyle/>
        <a:p>
          <a:r>
            <a:rPr lang="en-US"/>
            <a:t>Today 97% of the water on the planet is salty and found in oceans. The other 3% is freshwater located in ice caps, lakes, rivers, and under the ground (groundwater). </a:t>
          </a:r>
        </a:p>
      </dgm:t>
    </dgm:pt>
    <dgm:pt modelId="{9417B85C-FDF0-4D0E-B1E1-9ACD2B984775}" type="parTrans" cxnId="{A1E29D19-6EDF-4F47-BF34-46F1385FB9BD}">
      <dgm:prSet/>
      <dgm:spPr/>
      <dgm:t>
        <a:bodyPr/>
        <a:lstStyle/>
        <a:p>
          <a:endParaRPr lang="en-US"/>
        </a:p>
      </dgm:t>
    </dgm:pt>
    <dgm:pt modelId="{AE54F4B5-F241-4638-92B6-E9EC6BBC02F9}" type="sibTrans" cxnId="{A1E29D19-6EDF-4F47-BF34-46F1385FB9BD}">
      <dgm:prSet/>
      <dgm:spPr/>
      <dgm:t>
        <a:bodyPr/>
        <a:lstStyle/>
        <a:p>
          <a:endParaRPr lang="en-US"/>
        </a:p>
      </dgm:t>
    </dgm:pt>
    <dgm:pt modelId="{4702D09A-638C-4DEE-BE3B-DD8B794F1908}">
      <dgm:prSet/>
      <dgm:spPr/>
      <dgm:t>
        <a:bodyPr/>
        <a:lstStyle/>
        <a:p>
          <a:r>
            <a:rPr lang="en-US"/>
            <a:t>Throughout geologic time the sea level has risen and fallen as a result of the melting and freezing of glaciers.  It is rising today due to global climate change.</a:t>
          </a:r>
        </a:p>
      </dgm:t>
    </dgm:pt>
    <dgm:pt modelId="{9F289E51-2549-4C70-BE07-D12FAA58E8AE}" type="parTrans" cxnId="{C1B02FE9-75F9-4CCD-8B7D-7B6D5F895BDB}">
      <dgm:prSet/>
      <dgm:spPr/>
      <dgm:t>
        <a:bodyPr/>
        <a:lstStyle/>
        <a:p>
          <a:endParaRPr lang="en-US"/>
        </a:p>
      </dgm:t>
    </dgm:pt>
    <dgm:pt modelId="{E53BAE92-8935-4811-8C43-09F8733EF3A5}" type="sibTrans" cxnId="{C1B02FE9-75F9-4CCD-8B7D-7B6D5F895BDB}">
      <dgm:prSet/>
      <dgm:spPr/>
      <dgm:t>
        <a:bodyPr/>
        <a:lstStyle/>
        <a:p>
          <a:endParaRPr lang="en-US"/>
        </a:p>
      </dgm:t>
    </dgm:pt>
    <dgm:pt modelId="{9DCD1AE9-E6F5-47A6-93DC-08E887496D6A}">
      <dgm:prSet/>
      <dgm:spPr/>
      <dgm:t>
        <a:bodyPr/>
        <a:lstStyle/>
        <a:p>
          <a:r>
            <a:rPr lang="en-US"/>
            <a:t>Approximately </a:t>
          </a:r>
          <a:r>
            <a:rPr lang="en-US" b="1"/>
            <a:t>71%</a:t>
          </a:r>
          <a:r>
            <a:rPr lang="en-US"/>
            <a:t> of the surface of the Earth is covered with water and the average depth of the oceans is about 3800 meters.  The water on the earth forms one vast interconnected body of water.  </a:t>
          </a:r>
        </a:p>
      </dgm:t>
    </dgm:pt>
    <dgm:pt modelId="{F25CB9DE-678A-4246-B6CB-6338FA9F8982}" type="parTrans" cxnId="{51F0348D-FFD3-4942-8461-653BD19051E9}">
      <dgm:prSet/>
      <dgm:spPr/>
      <dgm:t>
        <a:bodyPr/>
        <a:lstStyle/>
        <a:p>
          <a:endParaRPr lang="en-US"/>
        </a:p>
      </dgm:t>
    </dgm:pt>
    <dgm:pt modelId="{F672548F-04A5-4993-9B9C-C7A257EE5D3F}" type="sibTrans" cxnId="{51F0348D-FFD3-4942-8461-653BD19051E9}">
      <dgm:prSet/>
      <dgm:spPr/>
      <dgm:t>
        <a:bodyPr/>
        <a:lstStyle/>
        <a:p>
          <a:endParaRPr lang="en-US"/>
        </a:p>
      </dgm:t>
    </dgm:pt>
    <dgm:pt modelId="{E6E9AA4C-0C4E-4563-B28A-3FDE4903568A}" type="pres">
      <dgm:prSet presAssocID="{62A53D8A-E6AF-4057-A3E4-FA8A0F9912AB}" presName="root" presStyleCnt="0">
        <dgm:presLayoutVars>
          <dgm:dir/>
          <dgm:resizeHandles val="exact"/>
        </dgm:presLayoutVars>
      </dgm:prSet>
      <dgm:spPr/>
    </dgm:pt>
    <dgm:pt modelId="{D3428EB4-019B-4754-8D44-582A0E2EEAE2}" type="pres">
      <dgm:prSet presAssocID="{C951C621-C242-4E79-90D0-2245FD3C3DF9}" presName="compNode" presStyleCnt="0"/>
      <dgm:spPr/>
    </dgm:pt>
    <dgm:pt modelId="{B8AF1E61-89C5-4F9A-944A-9F89038C909A}" type="pres">
      <dgm:prSet presAssocID="{C951C621-C242-4E79-90D0-2245FD3C3DF9}" presName="bgRect" presStyleLbl="bgShp" presStyleIdx="0" presStyleCnt="3"/>
      <dgm:spPr/>
    </dgm:pt>
    <dgm:pt modelId="{D8D8EE6B-CFB6-4057-8609-3BE8556CBA7A}" type="pres">
      <dgm:prSet presAssocID="{C951C621-C242-4E79-90D0-2245FD3C3DF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hale"/>
        </a:ext>
      </dgm:extLst>
    </dgm:pt>
    <dgm:pt modelId="{D11DAB30-35A3-42FC-99B8-7F96D8227BF2}" type="pres">
      <dgm:prSet presAssocID="{C951C621-C242-4E79-90D0-2245FD3C3DF9}" presName="spaceRect" presStyleCnt="0"/>
      <dgm:spPr/>
    </dgm:pt>
    <dgm:pt modelId="{2A262921-05F6-4DA0-A8C4-6F8FAB012A88}" type="pres">
      <dgm:prSet presAssocID="{C951C621-C242-4E79-90D0-2245FD3C3DF9}" presName="parTx" presStyleLbl="revTx" presStyleIdx="0" presStyleCnt="3">
        <dgm:presLayoutVars>
          <dgm:chMax val="0"/>
          <dgm:chPref val="0"/>
        </dgm:presLayoutVars>
      </dgm:prSet>
      <dgm:spPr/>
    </dgm:pt>
    <dgm:pt modelId="{118384F0-F9DA-4DFF-9766-738E342BDD34}" type="pres">
      <dgm:prSet presAssocID="{AE54F4B5-F241-4638-92B6-E9EC6BBC02F9}" presName="sibTrans" presStyleCnt="0"/>
      <dgm:spPr/>
    </dgm:pt>
    <dgm:pt modelId="{1776A2A3-ABD2-4802-9FE7-7504B3E1E01A}" type="pres">
      <dgm:prSet presAssocID="{4702D09A-638C-4DEE-BE3B-DD8B794F1908}" presName="compNode" presStyleCnt="0"/>
      <dgm:spPr/>
    </dgm:pt>
    <dgm:pt modelId="{172853DA-3D56-4817-8853-124220D22838}" type="pres">
      <dgm:prSet presAssocID="{4702D09A-638C-4DEE-BE3B-DD8B794F1908}" presName="bgRect" presStyleLbl="bgShp" presStyleIdx="1" presStyleCnt="3"/>
      <dgm:spPr/>
    </dgm:pt>
    <dgm:pt modelId="{7665C531-CFD9-4747-A0C3-405BEA94C963}" type="pres">
      <dgm:prSet presAssocID="{4702D09A-638C-4DEE-BE3B-DD8B794F190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iny scene"/>
        </a:ext>
      </dgm:extLst>
    </dgm:pt>
    <dgm:pt modelId="{47AB169B-F2E4-423F-8CD5-BE6DEE6DF10C}" type="pres">
      <dgm:prSet presAssocID="{4702D09A-638C-4DEE-BE3B-DD8B794F1908}" presName="spaceRect" presStyleCnt="0"/>
      <dgm:spPr/>
    </dgm:pt>
    <dgm:pt modelId="{470134F0-67CD-4022-96E8-F5F7E5278701}" type="pres">
      <dgm:prSet presAssocID="{4702D09A-638C-4DEE-BE3B-DD8B794F1908}" presName="parTx" presStyleLbl="revTx" presStyleIdx="1" presStyleCnt="3">
        <dgm:presLayoutVars>
          <dgm:chMax val="0"/>
          <dgm:chPref val="0"/>
        </dgm:presLayoutVars>
      </dgm:prSet>
      <dgm:spPr/>
    </dgm:pt>
    <dgm:pt modelId="{509FBDB5-2BEC-428A-B360-97BAC94EB7F2}" type="pres">
      <dgm:prSet presAssocID="{E53BAE92-8935-4811-8C43-09F8733EF3A5}" presName="sibTrans" presStyleCnt="0"/>
      <dgm:spPr/>
    </dgm:pt>
    <dgm:pt modelId="{1B7CF101-0DB9-4789-B18C-34C9A5B2D821}" type="pres">
      <dgm:prSet presAssocID="{9DCD1AE9-E6F5-47A6-93DC-08E887496D6A}" presName="compNode" presStyleCnt="0"/>
      <dgm:spPr/>
    </dgm:pt>
    <dgm:pt modelId="{082D6E7E-938B-461A-9B7E-EB25B38C55BF}" type="pres">
      <dgm:prSet presAssocID="{9DCD1AE9-E6F5-47A6-93DC-08E887496D6A}" presName="bgRect" presStyleLbl="bgShp" presStyleIdx="2" presStyleCnt="3"/>
      <dgm:spPr/>
    </dgm:pt>
    <dgm:pt modelId="{73559CC1-5FA0-4D69-8515-0F40DB5BBE0A}" type="pres">
      <dgm:prSet presAssocID="{9DCD1AE9-E6F5-47A6-93DC-08E887496D6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idge scene"/>
        </a:ext>
      </dgm:extLst>
    </dgm:pt>
    <dgm:pt modelId="{9F013C3C-8EAB-413F-8BDA-E8A94F7AB6C1}" type="pres">
      <dgm:prSet presAssocID="{9DCD1AE9-E6F5-47A6-93DC-08E887496D6A}" presName="spaceRect" presStyleCnt="0"/>
      <dgm:spPr/>
    </dgm:pt>
    <dgm:pt modelId="{130DD8EC-DCDE-4763-AF69-5CF8827B2565}" type="pres">
      <dgm:prSet presAssocID="{9DCD1AE9-E6F5-47A6-93DC-08E887496D6A}" presName="parTx" presStyleLbl="revTx" presStyleIdx="2" presStyleCnt="3">
        <dgm:presLayoutVars>
          <dgm:chMax val="0"/>
          <dgm:chPref val="0"/>
        </dgm:presLayoutVars>
      </dgm:prSet>
      <dgm:spPr/>
    </dgm:pt>
  </dgm:ptLst>
  <dgm:cxnLst>
    <dgm:cxn modelId="{A1E29D19-6EDF-4F47-BF34-46F1385FB9BD}" srcId="{62A53D8A-E6AF-4057-A3E4-FA8A0F9912AB}" destId="{C951C621-C242-4E79-90D0-2245FD3C3DF9}" srcOrd="0" destOrd="0" parTransId="{9417B85C-FDF0-4D0E-B1E1-9ACD2B984775}" sibTransId="{AE54F4B5-F241-4638-92B6-E9EC6BBC02F9}"/>
    <dgm:cxn modelId="{7AD16D34-6190-4726-A05A-37F2D146ADB0}" type="presOf" srcId="{62A53D8A-E6AF-4057-A3E4-FA8A0F9912AB}" destId="{E6E9AA4C-0C4E-4563-B28A-3FDE4903568A}" srcOrd="0" destOrd="0" presId="urn:microsoft.com/office/officeart/2018/2/layout/IconVerticalSolidList"/>
    <dgm:cxn modelId="{8D84775E-7C7D-458A-8D03-39D1A0739A67}" type="presOf" srcId="{4702D09A-638C-4DEE-BE3B-DD8B794F1908}" destId="{470134F0-67CD-4022-96E8-F5F7E5278701}" srcOrd="0" destOrd="0" presId="urn:microsoft.com/office/officeart/2018/2/layout/IconVerticalSolidList"/>
    <dgm:cxn modelId="{64001472-90A5-4906-9500-6FC9666D5177}" type="presOf" srcId="{9DCD1AE9-E6F5-47A6-93DC-08E887496D6A}" destId="{130DD8EC-DCDE-4763-AF69-5CF8827B2565}" srcOrd="0" destOrd="0" presId="urn:microsoft.com/office/officeart/2018/2/layout/IconVerticalSolidList"/>
    <dgm:cxn modelId="{51F0348D-FFD3-4942-8461-653BD19051E9}" srcId="{62A53D8A-E6AF-4057-A3E4-FA8A0F9912AB}" destId="{9DCD1AE9-E6F5-47A6-93DC-08E887496D6A}" srcOrd="2" destOrd="0" parTransId="{F25CB9DE-678A-4246-B6CB-6338FA9F8982}" sibTransId="{F672548F-04A5-4993-9B9C-C7A257EE5D3F}"/>
    <dgm:cxn modelId="{722A3DD6-12EF-4D44-95E8-294008B56479}" type="presOf" srcId="{C951C621-C242-4E79-90D0-2245FD3C3DF9}" destId="{2A262921-05F6-4DA0-A8C4-6F8FAB012A88}" srcOrd="0" destOrd="0" presId="urn:microsoft.com/office/officeart/2018/2/layout/IconVerticalSolidList"/>
    <dgm:cxn modelId="{C1B02FE9-75F9-4CCD-8B7D-7B6D5F895BDB}" srcId="{62A53D8A-E6AF-4057-A3E4-FA8A0F9912AB}" destId="{4702D09A-638C-4DEE-BE3B-DD8B794F1908}" srcOrd="1" destOrd="0" parTransId="{9F289E51-2549-4C70-BE07-D12FAA58E8AE}" sibTransId="{E53BAE92-8935-4811-8C43-09F8733EF3A5}"/>
    <dgm:cxn modelId="{4AA1CF17-8C97-4529-8EF3-D0787026AFA0}" type="presParOf" srcId="{E6E9AA4C-0C4E-4563-B28A-3FDE4903568A}" destId="{D3428EB4-019B-4754-8D44-582A0E2EEAE2}" srcOrd="0" destOrd="0" presId="urn:microsoft.com/office/officeart/2018/2/layout/IconVerticalSolidList"/>
    <dgm:cxn modelId="{F565E699-0C57-45E8-86CA-C77194C0F433}" type="presParOf" srcId="{D3428EB4-019B-4754-8D44-582A0E2EEAE2}" destId="{B8AF1E61-89C5-4F9A-944A-9F89038C909A}" srcOrd="0" destOrd="0" presId="urn:microsoft.com/office/officeart/2018/2/layout/IconVerticalSolidList"/>
    <dgm:cxn modelId="{B4D3ADD8-574D-4F7F-9550-1C4880999890}" type="presParOf" srcId="{D3428EB4-019B-4754-8D44-582A0E2EEAE2}" destId="{D8D8EE6B-CFB6-4057-8609-3BE8556CBA7A}" srcOrd="1" destOrd="0" presId="urn:microsoft.com/office/officeart/2018/2/layout/IconVerticalSolidList"/>
    <dgm:cxn modelId="{EAB73C7D-955B-4243-B6C8-9077B53B2472}" type="presParOf" srcId="{D3428EB4-019B-4754-8D44-582A0E2EEAE2}" destId="{D11DAB30-35A3-42FC-99B8-7F96D8227BF2}" srcOrd="2" destOrd="0" presId="urn:microsoft.com/office/officeart/2018/2/layout/IconVerticalSolidList"/>
    <dgm:cxn modelId="{0A6F472C-E070-4262-B4A3-C32099A81D77}" type="presParOf" srcId="{D3428EB4-019B-4754-8D44-582A0E2EEAE2}" destId="{2A262921-05F6-4DA0-A8C4-6F8FAB012A88}" srcOrd="3" destOrd="0" presId="urn:microsoft.com/office/officeart/2018/2/layout/IconVerticalSolidList"/>
    <dgm:cxn modelId="{149B2AFC-434B-4C71-9B8C-E5724F68AA56}" type="presParOf" srcId="{E6E9AA4C-0C4E-4563-B28A-3FDE4903568A}" destId="{118384F0-F9DA-4DFF-9766-738E342BDD34}" srcOrd="1" destOrd="0" presId="urn:microsoft.com/office/officeart/2018/2/layout/IconVerticalSolidList"/>
    <dgm:cxn modelId="{47BB0557-9FDE-490A-8F08-38ADE97C28C2}" type="presParOf" srcId="{E6E9AA4C-0C4E-4563-B28A-3FDE4903568A}" destId="{1776A2A3-ABD2-4802-9FE7-7504B3E1E01A}" srcOrd="2" destOrd="0" presId="urn:microsoft.com/office/officeart/2018/2/layout/IconVerticalSolidList"/>
    <dgm:cxn modelId="{129CC681-D877-4F30-9205-850AB0C94701}" type="presParOf" srcId="{1776A2A3-ABD2-4802-9FE7-7504B3E1E01A}" destId="{172853DA-3D56-4817-8853-124220D22838}" srcOrd="0" destOrd="0" presId="urn:microsoft.com/office/officeart/2018/2/layout/IconVerticalSolidList"/>
    <dgm:cxn modelId="{8C80C0EF-2E95-4426-B305-07663B522ACD}" type="presParOf" srcId="{1776A2A3-ABD2-4802-9FE7-7504B3E1E01A}" destId="{7665C531-CFD9-4747-A0C3-405BEA94C963}" srcOrd="1" destOrd="0" presId="urn:microsoft.com/office/officeart/2018/2/layout/IconVerticalSolidList"/>
    <dgm:cxn modelId="{469BF127-D4AC-4855-8B44-4A434D4946ED}" type="presParOf" srcId="{1776A2A3-ABD2-4802-9FE7-7504B3E1E01A}" destId="{47AB169B-F2E4-423F-8CD5-BE6DEE6DF10C}" srcOrd="2" destOrd="0" presId="urn:microsoft.com/office/officeart/2018/2/layout/IconVerticalSolidList"/>
    <dgm:cxn modelId="{CE33C94B-192F-41D8-B727-DD0B19D95FBF}" type="presParOf" srcId="{1776A2A3-ABD2-4802-9FE7-7504B3E1E01A}" destId="{470134F0-67CD-4022-96E8-F5F7E5278701}" srcOrd="3" destOrd="0" presId="urn:microsoft.com/office/officeart/2018/2/layout/IconVerticalSolidList"/>
    <dgm:cxn modelId="{10DDDE13-C166-47B9-BBD2-214F6B9DD2EB}" type="presParOf" srcId="{E6E9AA4C-0C4E-4563-B28A-3FDE4903568A}" destId="{509FBDB5-2BEC-428A-B360-97BAC94EB7F2}" srcOrd="3" destOrd="0" presId="urn:microsoft.com/office/officeart/2018/2/layout/IconVerticalSolidList"/>
    <dgm:cxn modelId="{FCC099D2-E713-4BC6-99F1-B7934DAAD47A}" type="presParOf" srcId="{E6E9AA4C-0C4E-4563-B28A-3FDE4903568A}" destId="{1B7CF101-0DB9-4789-B18C-34C9A5B2D821}" srcOrd="4" destOrd="0" presId="urn:microsoft.com/office/officeart/2018/2/layout/IconVerticalSolidList"/>
    <dgm:cxn modelId="{A30BF3B5-B057-49D4-99D2-E665EFA6044C}" type="presParOf" srcId="{1B7CF101-0DB9-4789-B18C-34C9A5B2D821}" destId="{082D6E7E-938B-461A-9B7E-EB25B38C55BF}" srcOrd="0" destOrd="0" presId="urn:microsoft.com/office/officeart/2018/2/layout/IconVerticalSolidList"/>
    <dgm:cxn modelId="{E2AD4B2E-A3F9-4195-A595-043822C5E8FB}" type="presParOf" srcId="{1B7CF101-0DB9-4789-B18C-34C9A5B2D821}" destId="{73559CC1-5FA0-4D69-8515-0F40DB5BBE0A}" srcOrd="1" destOrd="0" presId="urn:microsoft.com/office/officeart/2018/2/layout/IconVerticalSolidList"/>
    <dgm:cxn modelId="{3532E719-8344-469D-BD18-A8EBB23845B9}" type="presParOf" srcId="{1B7CF101-0DB9-4789-B18C-34C9A5B2D821}" destId="{9F013C3C-8EAB-413F-8BDA-E8A94F7AB6C1}" srcOrd="2" destOrd="0" presId="urn:microsoft.com/office/officeart/2018/2/layout/IconVerticalSolidList"/>
    <dgm:cxn modelId="{1A80D9D4-5C8B-4C3B-9D92-0066FD87C81D}" type="presParOf" srcId="{1B7CF101-0DB9-4789-B18C-34C9A5B2D821}" destId="{130DD8EC-DCDE-4763-AF69-5CF8827B256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DE7884-D38C-4C1D-AFF1-FE5DBFDEA153}"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B3432532-876F-478E-B2BF-91D618896F11}">
      <dgm:prSet/>
      <dgm:spPr/>
      <dgm:t>
        <a:bodyPr/>
        <a:lstStyle/>
        <a:p>
          <a:r>
            <a:rPr lang="en-US"/>
            <a:t>Tides are the regular rise and fall of the sea visible along the shoreline.</a:t>
          </a:r>
        </a:p>
      </dgm:t>
    </dgm:pt>
    <dgm:pt modelId="{E16D6B60-FEEA-4276-9153-00E263B8E086}" type="parTrans" cxnId="{4E52B64C-85BC-4D4E-AD3E-7B5EF167FF3B}">
      <dgm:prSet/>
      <dgm:spPr/>
      <dgm:t>
        <a:bodyPr/>
        <a:lstStyle/>
        <a:p>
          <a:endParaRPr lang="en-US"/>
        </a:p>
      </dgm:t>
    </dgm:pt>
    <dgm:pt modelId="{B4B8CACB-36DA-4E90-8C09-E1B82FA74734}" type="sibTrans" cxnId="{4E52B64C-85BC-4D4E-AD3E-7B5EF167FF3B}">
      <dgm:prSet/>
      <dgm:spPr/>
      <dgm:t>
        <a:bodyPr/>
        <a:lstStyle/>
        <a:p>
          <a:endParaRPr lang="en-US"/>
        </a:p>
      </dgm:t>
    </dgm:pt>
    <dgm:pt modelId="{F89E9DA8-3118-489B-AD23-32B2EB2757D8}">
      <dgm:prSet/>
      <dgm:spPr/>
      <dgm:t>
        <a:bodyPr/>
        <a:lstStyle/>
        <a:p>
          <a:r>
            <a:rPr lang="en-US"/>
            <a:t>Tides are caused by the gravitational pull of the moon (mostly) and Sun on the oceans.  </a:t>
          </a:r>
        </a:p>
      </dgm:t>
    </dgm:pt>
    <dgm:pt modelId="{838D53BD-49C5-4FDC-818E-6E39089AADF8}" type="parTrans" cxnId="{BED8A48F-7D50-4272-8243-C34566BA00C0}">
      <dgm:prSet/>
      <dgm:spPr/>
      <dgm:t>
        <a:bodyPr/>
        <a:lstStyle/>
        <a:p>
          <a:endParaRPr lang="en-US"/>
        </a:p>
      </dgm:t>
    </dgm:pt>
    <dgm:pt modelId="{A5F9A38F-A571-417E-9C80-A3F448405CF5}" type="sibTrans" cxnId="{BED8A48F-7D50-4272-8243-C34566BA00C0}">
      <dgm:prSet/>
      <dgm:spPr/>
      <dgm:t>
        <a:bodyPr/>
        <a:lstStyle/>
        <a:p>
          <a:endParaRPr lang="en-US"/>
        </a:p>
      </dgm:t>
    </dgm:pt>
    <dgm:pt modelId="{27623CBB-79E0-433B-96EB-B8C8314303F1}">
      <dgm:prSet/>
      <dgm:spPr/>
      <dgm:t>
        <a:bodyPr/>
        <a:lstStyle/>
        <a:p>
          <a:r>
            <a:rPr lang="en-US"/>
            <a:t>When the Sun and moon are pulling in the same direction tides are especially high (Spring Tides) and low.</a:t>
          </a:r>
        </a:p>
      </dgm:t>
    </dgm:pt>
    <dgm:pt modelId="{D9BA75D4-F392-4D76-90D2-824782CF2CF3}" type="parTrans" cxnId="{9D84F6E6-1D8B-4EE7-A623-FA5021B5A51F}">
      <dgm:prSet/>
      <dgm:spPr/>
      <dgm:t>
        <a:bodyPr/>
        <a:lstStyle/>
        <a:p>
          <a:endParaRPr lang="en-US"/>
        </a:p>
      </dgm:t>
    </dgm:pt>
    <dgm:pt modelId="{960FD5FD-0E27-4FFD-BDA8-E16E695A317B}" type="sibTrans" cxnId="{9D84F6E6-1D8B-4EE7-A623-FA5021B5A51F}">
      <dgm:prSet/>
      <dgm:spPr/>
      <dgm:t>
        <a:bodyPr/>
        <a:lstStyle/>
        <a:p>
          <a:endParaRPr lang="en-US"/>
        </a:p>
      </dgm:t>
    </dgm:pt>
    <dgm:pt modelId="{32342B31-7E76-4523-9864-7E70B37E56C9}">
      <dgm:prSet/>
      <dgm:spPr/>
      <dgm:t>
        <a:bodyPr/>
        <a:lstStyle/>
        <a:p>
          <a:r>
            <a:rPr lang="en-US"/>
            <a:t>When the Sun and moon are at right angles to each other the high and low tides are not quite as extreme (Neap Tides)</a:t>
          </a:r>
        </a:p>
      </dgm:t>
    </dgm:pt>
    <dgm:pt modelId="{443B0CD6-3EFF-4EF2-A76F-0BAE816EE180}" type="parTrans" cxnId="{6AAC2583-40A0-48EB-B50E-76FA5E70653E}">
      <dgm:prSet/>
      <dgm:spPr/>
      <dgm:t>
        <a:bodyPr/>
        <a:lstStyle/>
        <a:p>
          <a:endParaRPr lang="en-US"/>
        </a:p>
      </dgm:t>
    </dgm:pt>
    <dgm:pt modelId="{C8423EF4-73D3-4EC7-B85B-D823C14369F0}" type="sibTrans" cxnId="{6AAC2583-40A0-48EB-B50E-76FA5E70653E}">
      <dgm:prSet/>
      <dgm:spPr/>
      <dgm:t>
        <a:bodyPr/>
        <a:lstStyle/>
        <a:p>
          <a:endParaRPr lang="en-US"/>
        </a:p>
      </dgm:t>
    </dgm:pt>
    <dgm:pt modelId="{29F3C497-F498-43BB-B71F-BAFA9AFB8630}" type="pres">
      <dgm:prSet presAssocID="{08DE7884-D38C-4C1D-AFF1-FE5DBFDEA153}" presName="root" presStyleCnt="0">
        <dgm:presLayoutVars>
          <dgm:dir/>
          <dgm:resizeHandles val="exact"/>
        </dgm:presLayoutVars>
      </dgm:prSet>
      <dgm:spPr/>
    </dgm:pt>
    <dgm:pt modelId="{793B018E-F5C0-4CE3-8E1E-95A8162ECBD2}" type="pres">
      <dgm:prSet presAssocID="{08DE7884-D38C-4C1D-AFF1-FE5DBFDEA153}" presName="container" presStyleCnt="0">
        <dgm:presLayoutVars>
          <dgm:dir/>
          <dgm:resizeHandles val="exact"/>
        </dgm:presLayoutVars>
      </dgm:prSet>
      <dgm:spPr/>
    </dgm:pt>
    <dgm:pt modelId="{A6433625-FFB5-45B3-B742-D30A0FD53B8A}" type="pres">
      <dgm:prSet presAssocID="{B3432532-876F-478E-B2BF-91D618896F11}" presName="compNode" presStyleCnt="0"/>
      <dgm:spPr/>
    </dgm:pt>
    <dgm:pt modelId="{B547DDEE-9536-4593-836F-F37242BB0C45}" type="pres">
      <dgm:prSet presAssocID="{B3432532-876F-478E-B2BF-91D618896F11}" presName="iconBgRect" presStyleLbl="bgShp" presStyleIdx="0" presStyleCnt="4"/>
      <dgm:spPr/>
    </dgm:pt>
    <dgm:pt modelId="{4AC4EA36-BE8C-444C-8A7F-E72ABDE7E54A}" type="pres">
      <dgm:prSet presAssocID="{B3432532-876F-478E-B2BF-91D618896F1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ntains"/>
        </a:ext>
      </dgm:extLst>
    </dgm:pt>
    <dgm:pt modelId="{64583094-0BB4-4674-B6E3-9E94537F56BC}" type="pres">
      <dgm:prSet presAssocID="{B3432532-876F-478E-B2BF-91D618896F11}" presName="spaceRect" presStyleCnt="0"/>
      <dgm:spPr/>
    </dgm:pt>
    <dgm:pt modelId="{05FAB681-3524-4DC3-8E46-7EC13E104873}" type="pres">
      <dgm:prSet presAssocID="{B3432532-876F-478E-B2BF-91D618896F11}" presName="textRect" presStyleLbl="revTx" presStyleIdx="0" presStyleCnt="4">
        <dgm:presLayoutVars>
          <dgm:chMax val="1"/>
          <dgm:chPref val="1"/>
        </dgm:presLayoutVars>
      </dgm:prSet>
      <dgm:spPr/>
    </dgm:pt>
    <dgm:pt modelId="{C07FCB5A-6F5A-4441-8147-361E79CD26B9}" type="pres">
      <dgm:prSet presAssocID="{B4B8CACB-36DA-4E90-8C09-E1B82FA74734}" presName="sibTrans" presStyleLbl="sibTrans2D1" presStyleIdx="0" presStyleCnt="0"/>
      <dgm:spPr/>
    </dgm:pt>
    <dgm:pt modelId="{AEABE43B-C03F-47D8-80C9-614859886715}" type="pres">
      <dgm:prSet presAssocID="{F89E9DA8-3118-489B-AD23-32B2EB2757D8}" presName="compNode" presStyleCnt="0"/>
      <dgm:spPr/>
    </dgm:pt>
    <dgm:pt modelId="{C80C51FE-2D1A-4643-ABE7-73F88E57D876}" type="pres">
      <dgm:prSet presAssocID="{F89E9DA8-3118-489B-AD23-32B2EB2757D8}" presName="iconBgRect" presStyleLbl="bgShp" presStyleIdx="1" presStyleCnt="4"/>
      <dgm:spPr/>
    </dgm:pt>
    <dgm:pt modelId="{00246C99-53D0-439A-A834-439988FDA615}" type="pres">
      <dgm:prSet presAssocID="{F89E9DA8-3118-489B-AD23-32B2EB2757D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nset scene"/>
        </a:ext>
      </dgm:extLst>
    </dgm:pt>
    <dgm:pt modelId="{5D634C65-B082-4D55-9250-F100F61F1142}" type="pres">
      <dgm:prSet presAssocID="{F89E9DA8-3118-489B-AD23-32B2EB2757D8}" presName="spaceRect" presStyleCnt="0"/>
      <dgm:spPr/>
    </dgm:pt>
    <dgm:pt modelId="{B74CE5B1-433F-4D85-8716-12B4D3A06928}" type="pres">
      <dgm:prSet presAssocID="{F89E9DA8-3118-489B-AD23-32B2EB2757D8}" presName="textRect" presStyleLbl="revTx" presStyleIdx="1" presStyleCnt="4">
        <dgm:presLayoutVars>
          <dgm:chMax val="1"/>
          <dgm:chPref val="1"/>
        </dgm:presLayoutVars>
      </dgm:prSet>
      <dgm:spPr/>
    </dgm:pt>
    <dgm:pt modelId="{AD37AE69-17CC-473A-A2AF-2885D66BBD4A}" type="pres">
      <dgm:prSet presAssocID="{A5F9A38F-A571-417E-9C80-A3F448405CF5}" presName="sibTrans" presStyleLbl="sibTrans2D1" presStyleIdx="0" presStyleCnt="0"/>
      <dgm:spPr/>
    </dgm:pt>
    <dgm:pt modelId="{0CA39330-3C43-45C8-96D8-140BA9EDE796}" type="pres">
      <dgm:prSet presAssocID="{27623CBB-79E0-433B-96EB-B8C8314303F1}" presName="compNode" presStyleCnt="0"/>
      <dgm:spPr/>
    </dgm:pt>
    <dgm:pt modelId="{22A1A267-66BE-4C2C-958D-BDDE4FCFECE0}" type="pres">
      <dgm:prSet presAssocID="{27623CBB-79E0-433B-96EB-B8C8314303F1}" presName="iconBgRect" presStyleLbl="bgShp" presStyleIdx="2" presStyleCnt="4"/>
      <dgm:spPr/>
    </dgm:pt>
    <dgm:pt modelId="{98163827-5367-474A-9ED7-1EA1D4ECFFE9}" type="pres">
      <dgm:prSet presAssocID="{27623CBB-79E0-433B-96EB-B8C8314303F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n"/>
        </a:ext>
      </dgm:extLst>
    </dgm:pt>
    <dgm:pt modelId="{B26A48F3-7607-441D-91D9-C629446CD749}" type="pres">
      <dgm:prSet presAssocID="{27623CBB-79E0-433B-96EB-B8C8314303F1}" presName="spaceRect" presStyleCnt="0"/>
      <dgm:spPr/>
    </dgm:pt>
    <dgm:pt modelId="{D7B05EDA-AE80-40A5-AF55-1CEEC4DE457A}" type="pres">
      <dgm:prSet presAssocID="{27623CBB-79E0-433B-96EB-B8C8314303F1}" presName="textRect" presStyleLbl="revTx" presStyleIdx="2" presStyleCnt="4">
        <dgm:presLayoutVars>
          <dgm:chMax val="1"/>
          <dgm:chPref val="1"/>
        </dgm:presLayoutVars>
      </dgm:prSet>
      <dgm:spPr/>
    </dgm:pt>
    <dgm:pt modelId="{8362BC5E-26AF-4179-891C-BC0E8608F264}" type="pres">
      <dgm:prSet presAssocID="{960FD5FD-0E27-4FFD-BDA8-E16E695A317B}" presName="sibTrans" presStyleLbl="sibTrans2D1" presStyleIdx="0" presStyleCnt="0"/>
      <dgm:spPr/>
    </dgm:pt>
    <dgm:pt modelId="{B5C8EAA0-9D99-482D-9ECA-146E3D4548FA}" type="pres">
      <dgm:prSet presAssocID="{32342B31-7E76-4523-9864-7E70B37E56C9}" presName="compNode" presStyleCnt="0"/>
      <dgm:spPr/>
    </dgm:pt>
    <dgm:pt modelId="{DD62CA55-8B37-4B86-9DE0-F450C926CDFC}" type="pres">
      <dgm:prSet presAssocID="{32342B31-7E76-4523-9864-7E70B37E56C9}" presName="iconBgRect" presStyleLbl="bgShp" presStyleIdx="3" presStyleCnt="4"/>
      <dgm:spPr/>
    </dgm:pt>
    <dgm:pt modelId="{B0267892-DC1A-49DD-AFC5-16A75AEB886C}" type="pres">
      <dgm:prSet presAssocID="{32342B31-7E76-4523-9864-7E70B37E56C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artial Sun"/>
        </a:ext>
      </dgm:extLst>
    </dgm:pt>
    <dgm:pt modelId="{EE44220D-F6DA-4CBC-AA82-424F2E4DCB50}" type="pres">
      <dgm:prSet presAssocID="{32342B31-7E76-4523-9864-7E70B37E56C9}" presName="spaceRect" presStyleCnt="0"/>
      <dgm:spPr/>
    </dgm:pt>
    <dgm:pt modelId="{74FEFA3D-F985-4249-BC0F-4FA94518BA3A}" type="pres">
      <dgm:prSet presAssocID="{32342B31-7E76-4523-9864-7E70B37E56C9}" presName="textRect" presStyleLbl="revTx" presStyleIdx="3" presStyleCnt="4">
        <dgm:presLayoutVars>
          <dgm:chMax val="1"/>
          <dgm:chPref val="1"/>
        </dgm:presLayoutVars>
      </dgm:prSet>
      <dgm:spPr/>
    </dgm:pt>
  </dgm:ptLst>
  <dgm:cxnLst>
    <dgm:cxn modelId="{8CE1D918-0D06-49EC-B9A7-77BCCDE3E10D}" type="presOf" srcId="{27623CBB-79E0-433B-96EB-B8C8314303F1}" destId="{D7B05EDA-AE80-40A5-AF55-1CEEC4DE457A}" srcOrd="0" destOrd="0" presId="urn:microsoft.com/office/officeart/2018/2/layout/IconCircleList"/>
    <dgm:cxn modelId="{584F3C3C-2834-4A55-A860-8AAB36B67B49}" type="presOf" srcId="{B3432532-876F-478E-B2BF-91D618896F11}" destId="{05FAB681-3524-4DC3-8E46-7EC13E104873}" srcOrd="0" destOrd="0" presId="urn:microsoft.com/office/officeart/2018/2/layout/IconCircleList"/>
    <dgm:cxn modelId="{9ACA6B67-228D-4EEF-83B0-1A7128B456C1}" type="presOf" srcId="{960FD5FD-0E27-4FFD-BDA8-E16E695A317B}" destId="{8362BC5E-26AF-4179-891C-BC0E8608F264}" srcOrd="0" destOrd="0" presId="urn:microsoft.com/office/officeart/2018/2/layout/IconCircleList"/>
    <dgm:cxn modelId="{4E52B64C-85BC-4D4E-AD3E-7B5EF167FF3B}" srcId="{08DE7884-D38C-4C1D-AFF1-FE5DBFDEA153}" destId="{B3432532-876F-478E-B2BF-91D618896F11}" srcOrd="0" destOrd="0" parTransId="{E16D6B60-FEEA-4276-9153-00E263B8E086}" sibTransId="{B4B8CACB-36DA-4E90-8C09-E1B82FA74734}"/>
    <dgm:cxn modelId="{A8A10856-7E31-45D1-8660-05F7C63AA833}" type="presOf" srcId="{F89E9DA8-3118-489B-AD23-32B2EB2757D8}" destId="{B74CE5B1-433F-4D85-8716-12B4D3A06928}" srcOrd="0" destOrd="0" presId="urn:microsoft.com/office/officeart/2018/2/layout/IconCircleList"/>
    <dgm:cxn modelId="{E7ECB359-0965-472F-9892-9204398CD9C1}" type="presOf" srcId="{32342B31-7E76-4523-9864-7E70B37E56C9}" destId="{74FEFA3D-F985-4249-BC0F-4FA94518BA3A}" srcOrd="0" destOrd="0" presId="urn:microsoft.com/office/officeart/2018/2/layout/IconCircleList"/>
    <dgm:cxn modelId="{6AAC2583-40A0-48EB-B50E-76FA5E70653E}" srcId="{08DE7884-D38C-4C1D-AFF1-FE5DBFDEA153}" destId="{32342B31-7E76-4523-9864-7E70B37E56C9}" srcOrd="3" destOrd="0" parTransId="{443B0CD6-3EFF-4EF2-A76F-0BAE816EE180}" sibTransId="{C8423EF4-73D3-4EC7-B85B-D823C14369F0}"/>
    <dgm:cxn modelId="{10085B8A-3414-4549-94FB-FE2A1AFD8281}" type="presOf" srcId="{08DE7884-D38C-4C1D-AFF1-FE5DBFDEA153}" destId="{29F3C497-F498-43BB-B71F-BAFA9AFB8630}" srcOrd="0" destOrd="0" presId="urn:microsoft.com/office/officeart/2018/2/layout/IconCircleList"/>
    <dgm:cxn modelId="{BED8A48F-7D50-4272-8243-C34566BA00C0}" srcId="{08DE7884-D38C-4C1D-AFF1-FE5DBFDEA153}" destId="{F89E9DA8-3118-489B-AD23-32B2EB2757D8}" srcOrd="1" destOrd="0" parTransId="{838D53BD-49C5-4FDC-818E-6E39089AADF8}" sibTransId="{A5F9A38F-A571-417E-9C80-A3F448405CF5}"/>
    <dgm:cxn modelId="{C5E8B6AD-B829-4B08-B5C3-7F07A7614115}" type="presOf" srcId="{A5F9A38F-A571-417E-9C80-A3F448405CF5}" destId="{AD37AE69-17CC-473A-A2AF-2885D66BBD4A}" srcOrd="0" destOrd="0" presId="urn:microsoft.com/office/officeart/2018/2/layout/IconCircleList"/>
    <dgm:cxn modelId="{9D84F6E6-1D8B-4EE7-A623-FA5021B5A51F}" srcId="{08DE7884-D38C-4C1D-AFF1-FE5DBFDEA153}" destId="{27623CBB-79E0-433B-96EB-B8C8314303F1}" srcOrd="2" destOrd="0" parTransId="{D9BA75D4-F392-4D76-90D2-824782CF2CF3}" sibTransId="{960FD5FD-0E27-4FFD-BDA8-E16E695A317B}"/>
    <dgm:cxn modelId="{7A4E79E7-681B-49BD-8FED-54952FE3BC06}" type="presOf" srcId="{B4B8CACB-36DA-4E90-8C09-E1B82FA74734}" destId="{C07FCB5A-6F5A-4441-8147-361E79CD26B9}" srcOrd="0" destOrd="0" presId="urn:microsoft.com/office/officeart/2018/2/layout/IconCircleList"/>
    <dgm:cxn modelId="{F1C0C2FE-9830-4922-8483-3A4C9D77B571}" type="presParOf" srcId="{29F3C497-F498-43BB-B71F-BAFA9AFB8630}" destId="{793B018E-F5C0-4CE3-8E1E-95A8162ECBD2}" srcOrd="0" destOrd="0" presId="urn:microsoft.com/office/officeart/2018/2/layout/IconCircleList"/>
    <dgm:cxn modelId="{CE32DBBF-2E38-4A06-B4E0-41FCFCC497FB}" type="presParOf" srcId="{793B018E-F5C0-4CE3-8E1E-95A8162ECBD2}" destId="{A6433625-FFB5-45B3-B742-D30A0FD53B8A}" srcOrd="0" destOrd="0" presId="urn:microsoft.com/office/officeart/2018/2/layout/IconCircleList"/>
    <dgm:cxn modelId="{584E10C7-F269-43B4-ADB2-177F64F74C31}" type="presParOf" srcId="{A6433625-FFB5-45B3-B742-D30A0FD53B8A}" destId="{B547DDEE-9536-4593-836F-F37242BB0C45}" srcOrd="0" destOrd="0" presId="urn:microsoft.com/office/officeart/2018/2/layout/IconCircleList"/>
    <dgm:cxn modelId="{2B8C5F80-38A5-40A3-8050-94F17824C586}" type="presParOf" srcId="{A6433625-FFB5-45B3-B742-D30A0FD53B8A}" destId="{4AC4EA36-BE8C-444C-8A7F-E72ABDE7E54A}" srcOrd="1" destOrd="0" presId="urn:microsoft.com/office/officeart/2018/2/layout/IconCircleList"/>
    <dgm:cxn modelId="{8C18EA5C-1173-4A6D-BD3D-77E3722113FD}" type="presParOf" srcId="{A6433625-FFB5-45B3-B742-D30A0FD53B8A}" destId="{64583094-0BB4-4674-B6E3-9E94537F56BC}" srcOrd="2" destOrd="0" presId="urn:microsoft.com/office/officeart/2018/2/layout/IconCircleList"/>
    <dgm:cxn modelId="{83E357C4-BB67-4794-9EBF-84C40DA70358}" type="presParOf" srcId="{A6433625-FFB5-45B3-B742-D30A0FD53B8A}" destId="{05FAB681-3524-4DC3-8E46-7EC13E104873}" srcOrd="3" destOrd="0" presId="urn:microsoft.com/office/officeart/2018/2/layout/IconCircleList"/>
    <dgm:cxn modelId="{728B11F4-8B55-4500-A80D-D5FA60DEA51A}" type="presParOf" srcId="{793B018E-F5C0-4CE3-8E1E-95A8162ECBD2}" destId="{C07FCB5A-6F5A-4441-8147-361E79CD26B9}" srcOrd="1" destOrd="0" presId="urn:microsoft.com/office/officeart/2018/2/layout/IconCircleList"/>
    <dgm:cxn modelId="{4CD4219D-C851-408C-B8DB-3838E5F0B4F7}" type="presParOf" srcId="{793B018E-F5C0-4CE3-8E1E-95A8162ECBD2}" destId="{AEABE43B-C03F-47D8-80C9-614859886715}" srcOrd="2" destOrd="0" presId="urn:microsoft.com/office/officeart/2018/2/layout/IconCircleList"/>
    <dgm:cxn modelId="{AA837879-898D-4FBB-8F07-9AD820B4442F}" type="presParOf" srcId="{AEABE43B-C03F-47D8-80C9-614859886715}" destId="{C80C51FE-2D1A-4643-ABE7-73F88E57D876}" srcOrd="0" destOrd="0" presId="urn:microsoft.com/office/officeart/2018/2/layout/IconCircleList"/>
    <dgm:cxn modelId="{ADB2E2FB-D113-40B0-8F63-85087A6D7066}" type="presParOf" srcId="{AEABE43B-C03F-47D8-80C9-614859886715}" destId="{00246C99-53D0-439A-A834-439988FDA615}" srcOrd="1" destOrd="0" presId="urn:microsoft.com/office/officeart/2018/2/layout/IconCircleList"/>
    <dgm:cxn modelId="{52DF498D-26B3-46C8-B5B4-A373633BC0F4}" type="presParOf" srcId="{AEABE43B-C03F-47D8-80C9-614859886715}" destId="{5D634C65-B082-4D55-9250-F100F61F1142}" srcOrd="2" destOrd="0" presId="urn:microsoft.com/office/officeart/2018/2/layout/IconCircleList"/>
    <dgm:cxn modelId="{22B3DFBE-3E2E-46F0-ACBA-D56C9647EE48}" type="presParOf" srcId="{AEABE43B-C03F-47D8-80C9-614859886715}" destId="{B74CE5B1-433F-4D85-8716-12B4D3A06928}" srcOrd="3" destOrd="0" presId="urn:microsoft.com/office/officeart/2018/2/layout/IconCircleList"/>
    <dgm:cxn modelId="{B2D753C9-71EB-49D6-A002-524CD5A3E327}" type="presParOf" srcId="{793B018E-F5C0-4CE3-8E1E-95A8162ECBD2}" destId="{AD37AE69-17CC-473A-A2AF-2885D66BBD4A}" srcOrd="3" destOrd="0" presId="urn:microsoft.com/office/officeart/2018/2/layout/IconCircleList"/>
    <dgm:cxn modelId="{55B77EC3-4893-4E5D-A032-13D82A89628A}" type="presParOf" srcId="{793B018E-F5C0-4CE3-8E1E-95A8162ECBD2}" destId="{0CA39330-3C43-45C8-96D8-140BA9EDE796}" srcOrd="4" destOrd="0" presId="urn:microsoft.com/office/officeart/2018/2/layout/IconCircleList"/>
    <dgm:cxn modelId="{F1C92488-049C-4465-991B-F11FCB4D22A8}" type="presParOf" srcId="{0CA39330-3C43-45C8-96D8-140BA9EDE796}" destId="{22A1A267-66BE-4C2C-958D-BDDE4FCFECE0}" srcOrd="0" destOrd="0" presId="urn:microsoft.com/office/officeart/2018/2/layout/IconCircleList"/>
    <dgm:cxn modelId="{3C178EF8-DBD3-40E9-A198-824871C3933A}" type="presParOf" srcId="{0CA39330-3C43-45C8-96D8-140BA9EDE796}" destId="{98163827-5367-474A-9ED7-1EA1D4ECFFE9}" srcOrd="1" destOrd="0" presId="urn:microsoft.com/office/officeart/2018/2/layout/IconCircleList"/>
    <dgm:cxn modelId="{450DEAE6-DA19-424D-8FDE-58F855267099}" type="presParOf" srcId="{0CA39330-3C43-45C8-96D8-140BA9EDE796}" destId="{B26A48F3-7607-441D-91D9-C629446CD749}" srcOrd="2" destOrd="0" presId="urn:microsoft.com/office/officeart/2018/2/layout/IconCircleList"/>
    <dgm:cxn modelId="{03BB2E9D-1EE8-4332-9C20-72968A49E9E5}" type="presParOf" srcId="{0CA39330-3C43-45C8-96D8-140BA9EDE796}" destId="{D7B05EDA-AE80-40A5-AF55-1CEEC4DE457A}" srcOrd="3" destOrd="0" presId="urn:microsoft.com/office/officeart/2018/2/layout/IconCircleList"/>
    <dgm:cxn modelId="{B50BCF31-ADFF-406C-BAB3-62B2BC96C428}" type="presParOf" srcId="{793B018E-F5C0-4CE3-8E1E-95A8162ECBD2}" destId="{8362BC5E-26AF-4179-891C-BC0E8608F264}" srcOrd="5" destOrd="0" presId="urn:microsoft.com/office/officeart/2018/2/layout/IconCircleList"/>
    <dgm:cxn modelId="{2225BEFF-F535-4497-8D20-8657899CD486}" type="presParOf" srcId="{793B018E-F5C0-4CE3-8E1E-95A8162ECBD2}" destId="{B5C8EAA0-9D99-482D-9ECA-146E3D4548FA}" srcOrd="6" destOrd="0" presId="urn:microsoft.com/office/officeart/2018/2/layout/IconCircleList"/>
    <dgm:cxn modelId="{63D93CAB-6D23-4046-8580-FD0959DD3B0E}" type="presParOf" srcId="{B5C8EAA0-9D99-482D-9ECA-146E3D4548FA}" destId="{DD62CA55-8B37-4B86-9DE0-F450C926CDFC}" srcOrd="0" destOrd="0" presId="urn:microsoft.com/office/officeart/2018/2/layout/IconCircleList"/>
    <dgm:cxn modelId="{C0D630C9-1AB4-41AA-8700-E74C556B4B87}" type="presParOf" srcId="{B5C8EAA0-9D99-482D-9ECA-146E3D4548FA}" destId="{B0267892-DC1A-49DD-AFC5-16A75AEB886C}" srcOrd="1" destOrd="0" presId="urn:microsoft.com/office/officeart/2018/2/layout/IconCircleList"/>
    <dgm:cxn modelId="{EE827878-DBE1-4BCF-835C-8C0B73D77CF7}" type="presParOf" srcId="{B5C8EAA0-9D99-482D-9ECA-146E3D4548FA}" destId="{EE44220D-F6DA-4CBC-AA82-424F2E4DCB50}" srcOrd="2" destOrd="0" presId="urn:microsoft.com/office/officeart/2018/2/layout/IconCircleList"/>
    <dgm:cxn modelId="{890360EA-1CC3-4001-95A7-5AC3B086507E}" type="presParOf" srcId="{B5C8EAA0-9D99-482D-9ECA-146E3D4548FA}" destId="{74FEFA3D-F985-4249-BC0F-4FA94518BA3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58815B-AC0F-4D32-A59D-4C96551C3F0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D70607F-E52D-4666-992C-FDFEAC9F2359}">
      <dgm:prSet/>
      <dgm:spPr/>
      <dgm:t>
        <a:bodyPr/>
        <a:lstStyle/>
        <a:p>
          <a:r>
            <a:rPr lang="en-US"/>
            <a:t>Large horizontal movements of water are called currents.  </a:t>
          </a:r>
          <a:r>
            <a:rPr lang="en-US" b="1"/>
            <a:t>Surface currents</a:t>
          </a:r>
          <a:r>
            <a:rPr lang="en-US"/>
            <a:t> affect the top few hundred meters of water and can move as fast as 100 km per day.  Surface currents are caused by winds that flow in the same direction as trade winds.</a:t>
          </a:r>
        </a:p>
      </dgm:t>
    </dgm:pt>
    <dgm:pt modelId="{98C15972-692F-4412-AD74-CA57966EBA2E}" type="parTrans" cxnId="{094BE0D9-6E4D-4109-9BA2-2BEE33B9E949}">
      <dgm:prSet/>
      <dgm:spPr/>
      <dgm:t>
        <a:bodyPr/>
        <a:lstStyle/>
        <a:p>
          <a:endParaRPr lang="en-US"/>
        </a:p>
      </dgm:t>
    </dgm:pt>
    <dgm:pt modelId="{3FD80C4C-0F76-448B-8C17-B95D079552ED}" type="sibTrans" cxnId="{094BE0D9-6E4D-4109-9BA2-2BEE33B9E949}">
      <dgm:prSet/>
      <dgm:spPr/>
      <dgm:t>
        <a:bodyPr/>
        <a:lstStyle/>
        <a:p>
          <a:endParaRPr lang="en-US"/>
        </a:p>
      </dgm:t>
    </dgm:pt>
    <dgm:pt modelId="{AA02A49C-737B-4628-B24E-7A7469BB9901}">
      <dgm:prSet/>
      <dgm:spPr/>
      <dgm:t>
        <a:bodyPr/>
        <a:lstStyle/>
        <a:p>
          <a:r>
            <a:rPr lang="en-US"/>
            <a:t>As currents come in contact with continents they are deflected.  These currents move in patterns called </a:t>
          </a:r>
          <a:r>
            <a:rPr lang="en-US" b="1"/>
            <a:t>Gyres</a:t>
          </a:r>
          <a:r>
            <a:rPr lang="en-US"/>
            <a:t> which flow clockwise in the northern hemisphere and counter clockwise in the southern hemisphere.</a:t>
          </a:r>
        </a:p>
      </dgm:t>
    </dgm:pt>
    <dgm:pt modelId="{E3E52185-6D90-4779-AF59-27BAFB53302D}" type="parTrans" cxnId="{BCD60DDD-4A6D-4E63-87A6-2431FDCE95DB}">
      <dgm:prSet/>
      <dgm:spPr/>
      <dgm:t>
        <a:bodyPr/>
        <a:lstStyle/>
        <a:p>
          <a:endParaRPr lang="en-US"/>
        </a:p>
      </dgm:t>
    </dgm:pt>
    <dgm:pt modelId="{D5582C55-8A19-4715-86EC-D542B026947B}" type="sibTrans" cxnId="{BCD60DDD-4A6D-4E63-87A6-2431FDCE95DB}">
      <dgm:prSet/>
      <dgm:spPr/>
      <dgm:t>
        <a:bodyPr/>
        <a:lstStyle/>
        <a:p>
          <a:endParaRPr lang="en-US"/>
        </a:p>
      </dgm:t>
    </dgm:pt>
    <dgm:pt modelId="{0A8A41E9-A616-4EB4-A258-4DAECEBFDF6C}">
      <dgm:prSet/>
      <dgm:spPr/>
      <dgm:t>
        <a:bodyPr/>
        <a:lstStyle/>
        <a:p>
          <a:r>
            <a:rPr lang="en-US"/>
            <a:t>Vertical currents (water moving upward) are called </a:t>
          </a:r>
          <a:r>
            <a:rPr lang="en-US" b="1"/>
            <a:t>upwelling</a:t>
          </a:r>
          <a:r>
            <a:rPr lang="en-US"/>
            <a:t>.  These vertical movements bring nutrients to the surface and support abundant populations of marine life. Because they come from the bottom of the oceans these currents are always cold.</a:t>
          </a:r>
        </a:p>
      </dgm:t>
    </dgm:pt>
    <dgm:pt modelId="{B7AC87A3-1A43-4692-9082-9004BF61BB75}" type="parTrans" cxnId="{47641FE3-C8C7-425C-9EB8-D438838A4371}">
      <dgm:prSet/>
      <dgm:spPr/>
      <dgm:t>
        <a:bodyPr/>
        <a:lstStyle/>
        <a:p>
          <a:endParaRPr lang="en-US"/>
        </a:p>
      </dgm:t>
    </dgm:pt>
    <dgm:pt modelId="{E62C167F-1BAE-464B-A838-35825B178499}" type="sibTrans" cxnId="{47641FE3-C8C7-425C-9EB8-D438838A4371}">
      <dgm:prSet/>
      <dgm:spPr/>
      <dgm:t>
        <a:bodyPr/>
        <a:lstStyle/>
        <a:p>
          <a:endParaRPr lang="en-US"/>
        </a:p>
      </dgm:t>
    </dgm:pt>
    <dgm:pt modelId="{EC6C403A-2873-4C7E-91B0-8AB46A27CF34}" type="pres">
      <dgm:prSet presAssocID="{7358815B-AC0F-4D32-A59D-4C96551C3F0D}" presName="root" presStyleCnt="0">
        <dgm:presLayoutVars>
          <dgm:dir/>
          <dgm:resizeHandles val="exact"/>
        </dgm:presLayoutVars>
      </dgm:prSet>
      <dgm:spPr/>
    </dgm:pt>
    <dgm:pt modelId="{C7ED7C79-9E0A-4BF0-BCDA-62C1B0FAC892}" type="pres">
      <dgm:prSet presAssocID="{6D70607F-E52D-4666-992C-FDFEAC9F2359}" presName="compNode" presStyleCnt="0"/>
      <dgm:spPr/>
    </dgm:pt>
    <dgm:pt modelId="{F79489E4-10DA-482E-9204-2592935EBE1E}" type="pres">
      <dgm:prSet presAssocID="{6D70607F-E52D-4666-992C-FDFEAC9F2359}" presName="bgRect" presStyleLbl="bgShp" presStyleIdx="0" presStyleCnt="3"/>
      <dgm:spPr/>
    </dgm:pt>
    <dgm:pt modelId="{9C529265-7506-4A64-8CF7-861FBA922732}" type="pres">
      <dgm:prSet presAssocID="{6D70607F-E52D-4666-992C-FDFEAC9F235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idge scene"/>
        </a:ext>
      </dgm:extLst>
    </dgm:pt>
    <dgm:pt modelId="{FF2DFC69-F581-4CDA-9858-9F8108861CD4}" type="pres">
      <dgm:prSet presAssocID="{6D70607F-E52D-4666-992C-FDFEAC9F2359}" presName="spaceRect" presStyleCnt="0"/>
      <dgm:spPr/>
    </dgm:pt>
    <dgm:pt modelId="{C090E3C5-4647-4908-AB21-B98819A7F6EC}" type="pres">
      <dgm:prSet presAssocID="{6D70607F-E52D-4666-992C-FDFEAC9F2359}" presName="parTx" presStyleLbl="revTx" presStyleIdx="0" presStyleCnt="3">
        <dgm:presLayoutVars>
          <dgm:chMax val="0"/>
          <dgm:chPref val="0"/>
        </dgm:presLayoutVars>
      </dgm:prSet>
      <dgm:spPr/>
    </dgm:pt>
    <dgm:pt modelId="{F04CE00B-53DA-4D76-B812-095314E8E2DE}" type="pres">
      <dgm:prSet presAssocID="{3FD80C4C-0F76-448B-8C17-B95D079552ED}" presName="sibTrans" presStyleCnt="0"/>
      <dgm:spPr/>
    </dgm:pt>
    <dgm:pt modelId="{B2C4950D-3A67-423A-82C1-664866E2A389}" type="pres">
      <dgm:prSet presAssocID="{AA02A49C-737B-4628-B24E-7A7469BB9901}" presName="compNode" presStyleCnt="0"/>
      <dgm:spPr/>
    </dgm:pt>
    <dgm:pt modelId="{06F0D3D4-F77E-4F9B-8861-5416AF883A2E}" type="pres">
      <dgm:prSet presAssocID="{AA02A49C-737B-4628-B24E-7A7469BB9901}" presName="bgRect" presStyleLbl="bgShp" presStyleIdx="1" presStyleCnt="3"/>
      <dgm:spPr/>
    </dgm:pt>
    <dgm:pt modelId="{6AB9B659-17FF-4B13-BBD2-FC8E0F00BFCB}" type="pres">
      <dgm:prSet presAssocID="{AA02A49C-737B-4628-B24E-7A7469BB990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sia"/>
        </a:ext>
      </dgm:extLst>
    </dgm:pt>
    <dgm:pt modelId="{8AF85D37-C198-4593-9A4E-75D628F35BB0}" type="pres">
      <dgm:prSet presAssocID="{AA02A49C-737B-4628-B24E-7A7469BB9901}" presName="spaceRect" presStyleCnt="0"/>
      <dgm:spPr/>
    </dgm:pt>
    <dgm:pt modelId="{A74784D6-9E75-46E8-BB16-D08300BEC2FB}" type="pres">
      <dgm:prSet presAssocID="{AA02A49C-737B-4628-B24E-7A7469BB9901}" presName="parTx" presStyleLbl="revTx" presStyleIdx="1" presStyleCnt="3">
        <dgm:presLayoutVars>
          <dgm:chMax val="0"/>
          <dgm:chPref val="0"/>
        </dgm:presLayoutVars>
      </dgm:prSet>
      <dgm:spPr/>
    </dgm:pt>
    <dgm:pt modelId="{06CDA81E-D65C-45A6-93F1-7DFF46EBAB4C}" type="pres">
      <dgm:prSet presAssocID="{D5582C55-8A19-4715-86EC-D542B026947B}" presName="sibTrans" presStyleCnt="0"/>
      <dgm:spPr/>
    </dgm:pt>
    <dgm:pt modelId="{00E4075E-B0EA-45C4-945B-D48D7CF13331}" type="pres">
      <dgm:prSet presAssocID="{0A8A41E9-A616-4EB4-A258-4DAECEBFDF6C}" presName="compNode" presStyleCnt="0"/>
      <dgm:spPr/>
    </dgm:pt>
    <dgm:pt modelId="{519681FE-CDE4-42C2-9618-F4B10EBF0763}" type="pres">
      <dgm:prSet presAssocID="{0A8A41E9-A616-4EB4-A258-4DAECEBFDF6C}" presName="bgRect" presStyleLbl="bgShp" presStyleIdx="2" presStyleCnt="3"/>
      <dgm:spPr/>
    </dgm:pt>
    <dgm:pt modelId="{9ECC4D89-7C3F-40D5-9369-E177E7652338}" type="pres">
      <dgm:prSet presAssocID="{0A8A41E9-A616-4EB4-A258-4DAECEBFDF6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hale"/>
        </a:ext>
      </dgm:extLst>
    </dgm:pt>
    <dgm:pt modelId="{0416FE7F-C523-4ED5-ADBF-1AEB60700478}" type="pres">
      <dgm:prSet presAssocID="{0A8A41E9-A616-4EB4-A258-4DAECEBFDF6C}" presName="spaceRect" presStyleCnt="0"/>
      <dgm:spPr/>
    </dgm:pt>
    <dgm:pt modelId="{E46B14C8-A38E-44AB-98FC-2290E7D620A9}" type="pres">
      <dgm:prSet presAssocID="{0A8A41E9-A616-4EB4-A258-4DAECEBFDF6C}" presName="parTx" presStyleLbl="revTx" presStyleIdx="2" presStyleCnt="3">
        <dgm:presLayoutVars>
          <dgm:chMax val="0"/>
          <dgm:chPref val="0"/>
        </dgm:presLayoutVars>
      </dgm:prSet>
      <dgm:spPr/>
    </dgm:pt>
  </dgm:ptLst>
  <dgm:cxnLst>
    <dgm:cxn modelId="{44222236-BA01-4AA2-BEDA-D7F6827266E6}" type="presOf" srcId="{7358815B-AC0F-4D32-A59D-4C96551C3F0D}" destId="{EC6C403A-2873-4C7E-91B0-8AB46A27CF34}" srcOrd="0" destOrd="0" presId="urn:microsoft.com/office/officeart/2018/2/layout/IconVerticalSolidList"/>
    <dgm:cxn modelId="{F95F0B4D-1FD6-4299-8C75-A1E89E453D71}" type="presOf" srcId="{6D70607F-E52D-4666-992C-FDFEAC9F2359}" destId="{C090E3C5-4647-4908-AB21-B98819A7F6EC}" srcOrd="0" destOrd="0" presId="urn:microsoft.com/office/officeart/2018/2/layout/IconVerticalSolidList"/>
    <dgm:cxn modelId="{561E8B85-543E-40C1-A82C-0F352A185403}" type="presOf" srcId="{AA02A49C-737B-4628-B24E-7A7469BB9901}" destId="{A74784D6-9E75-46E8-BB16-D08300BEC2FB}" srcOrd="0" destOrd="0" presId="urn:microsoft.com/office/officeart/2018/2/layout/IconVerticalSolidList"/>
    <dgm:cxn modelId="{7F2F8DC7-D65F-4B28-A887-0B5AB3F7D609}" type="presOf" srcId="{0A8A41E9-A616-4EB4-A258-4DAECEBFDF6C}" destId="{E46B14C8-A38E-44AB-98FC-2290E7D620A9}" srcOrd="0" destOrd="0" presId="urn:microsoft.com/office/officeart/2018/2/layout/IconVerticalSolidList"/>
    <dgm:cxn modelId="{094BE0D9-6E4D-4109-9BA2-2BEE33B9E949}" srcId="{7358815B-AC0F-4D32-A59D-4C96551C3F0D}" destId="{6D70607F-E52D-4666-992C-FDFEAC9F2359}" srcOrd="0" destOrd="0" parTransId="{98C15972-692F-4412-AD74-CA57966EBA2E}" sibTransId="{3FD80C4C-0F76-448B-8C17-B95D079552ED}"/>
    <dgm:cxn modelId="{BCD60DDD-4A6D-4E63-87A6-2431FDCE95DB}" srcId="{7358815B-AC0F-4D32-A59D-4C96551C3F0D}" destId="{AA02A49C-737B-4628-B24E-7A7469BB9901}" srcOrd="1" destOrd="0" parTransId="{E3E52185-6D90-4779-AF59-27BAFB53302D}" sibTransId="{D5582C55-8A19-4715-86EC-D542B026947B}"/>
    <dgm:cxn modelId="{47641FE3-C8C7-425C-9EB8-D438838A4371}" srcId="{7358815B-AC0F-4D32-A59D-4C96551C3F0D}" destId="{0A8A41E9-A616-4EB4-A258-4DAECEBFDF6C}" srcOrd="2" destOrd="0" parTransId="{B7AC87A3-1A43-4692-9082-9004BF61BB75}" sibTransId="{E62C167F-1BAE-464B-A838-35825B178499}"/>
    <dgm:cxn modelId="{CDB7DF2C-1C33-45E7-8506-ACEF9DB15C04}" type="presParOf" srcId="{EC6C403A-2873-4C7E-91B0-8AB46A27CF34}" destId="{C7ED7C79-9E0A-4BF0-BCDA-62C1B0FAC892}" srcOrd="0" destOrd="0" presId="urn:microsoft.com/office/officeart/2018/2/layout/IconVerticalSolidList"/>
    <dgm:cxn modelId="{D7E622FA-8F15-41FF-9E08-34D4AB730B53}" type="presParOf" srcId="{C7ED7C79-9E0A-4BF0-BCDA-62C1B0FAC892}" destId="{F79489E4-10DA-482E-9204-2592935EBE1E}" srcOrd="0" destOrd="0" presId="urn:microsoft.com/office/officeart/2018/2/layout/IconVerticalSolidList"/>
    <dgm:cxn modelId="{7A2E7F65-3263-4B25-A8D8-24134B5DCB84}" type="presParOf" srcId="{C7ED7C79-9E0A-4BF0-BCDA-62C1B0FAC892}" destId="{9C529265-7506-4A64-8CF7-861FBA922732}" srcOrd="1" destOrd="0" presId="urn:microsoft.com/office/officeart/2018/2/layout/IconVerticalSolidList"/>
    <dgm:cxn modelId="{91451D6B-D62B-402B-9507-BEAE573A74E6}" type="presParOf" srcId="{C7ED7C79-9E0A-4BF0-BCDA-62C1B0FAC892}" destId="{FF2DFC69-F581-4CDA-9858-9F8108861CD4}" srcOrd="2" destOrd="0" presId="urn:microsoft.com/office/officeart/2018/2/layout/IconVerticalSolidList"/>
    <dgm:cxn modelId="{6C10F2DA-AA78-4EB9-9804-62C235725F98}" type="presParOf" srcId="{C7ED7C79-9E0A-4BF0-BCDA-62C1B0FAC892}" destId="{C090E3C5-4647-4908-AB21-B98819A7F6EC}" srcOrd="3" destOrd="0" presId="urn:microsoft.com/office/officeart/2018/2/layout/IconVerticalSolidList"/>
    <dgm:cxn modelId="{EE9F86BA-F939-446C-B45B-F2E21536D06E}" type="presParOf" srcId="{EC6C403A-2873-4C7E-91B0-8AB46A27CF34}" destId="{F04CE00B-53DA-4D76-B812-095314E8E2DE}" srcOrd="1" destOrd="0" presId="urn:microsoft.com/office/officeart/2018/2/layout/IconVerticalSolidList"/>
    <dgm:cxn modelId="{8DD710DA-16E2-432C-A3D6-DA6C3B8E3243}" type="presParOf" srcId="{EC6C403A-2873-4C7E-91B0-8AB46A27CF34}" destId="{B2C4950D-3A67-423A-82C1-664866E2A389}" srcOrd="2" destOrd="0" presId="urn:microsoft.com/office/officeart/2018/2/layout/IconVerticalSolidList"/>
    <dgm:cxn modelId="{FC65E098-01BF-4190-87FB-D9455DC04727}" type="presParOf" srcId="{B2C4950D-3A67-423A-82C1-664866E2A389}" destId="{06F0D3D4-F77E-4F9B-8861-5416AF883A2E}" srcOrd="0" destOrd="0" presId="urn:microsoft.com/office/officeart/2018/2/layout/IconVerticalSolidList"/>
    <dgm:cxn modelId="{AD00D308-C084-4F72-A8F2-EC520DACB02F}" type="presParOf" srcId="{B2C4950D-3A67-423A-82C1-664866E2A389}" destId="{6AB9B659-17FF-4B13-BBD2-FC8E0F00BFCB}" srcOrd="1" destOrd="0" presId="urn:microsoft.com/office/officeart/2018/2/layout/IconVerticalSolidList"/>
    <dgm:cxn modelId="{D5CC11EC-9681-4F97-92C8-A2605B9B5EFA}" type="presParOf" srcId="{B2C4950D-3A67-423A-82C1-664866E2A389}" destId="{8AF85D37-C198-4593-9A4E-75D628F35BB0}" srcOrd="2" destOrd="0" presId="urn:microsoft.com/office/officeart/2018/2/layout/IconVerticalSolidList"/>
    <dgm:cxn modelId="{ED32AB9E-A061-4FCC-8F24-C5D4691D0B37}" type="presParOf" srcId="{B2C4950D-3A67-423A-82C1-664866E2A389}" destId="{A74784D6-9E75-46E8-BB16-D08300BEC2FB}" srcOrd="3" destOrd="0" presId="urn:microsoft.com/office/officeart/2018/2/layout/IconVerticalSolidList"/>
    <dgm:cxn modelId="{28D03FAB-B9D3-4714-93FB-C9810B520112}" type="presParOf" srcId="{EC6C403A-2873-4C7E-91B0-8AB46A27CF34}" destId="{06CDA81E-D65C-45A6-93F1-7DFF46EBAB4C}" srcOrd="3" destOrd="0" presId="urn:microsoft.com/office/officeart/2018/2/layout/IconVerticalSolidList"/>
    <dgm:cxn modelId="{33415B0F-0E34-4BC3-8B06-200C1FC1EC86}" type="presParOf" srcId="{EC6C403A-2873-4C7E-91B0-8AB46A27CF34}" destId="{00E4075E-B0EA-45C4-945B-D48D7CF13331}" srcOrd="4" destOrd="0" presId="urn:microsoft.com/office/officeart/2018/2/layout/IconVerticalSolidList"/>
    <dgm:cxn modelId="{B3F0C894-F144-481B-9CD0-43327A8290CD}" type="presParOf" srcId="{00E4075E-B0EA-45C4-945B-D48D7CF13331}" destId="{519681FE-CDE4-42C2-9618-F4B10EBF0763}" srcOrd="0" destOrd="0" presId="urn:microsoft.com/office/officeart/2018/2/layout/IconVerticalSolidList"/>
    <dgm:cxn modelId="{BE765EE1-FCFA-4EF7-9428-52F583F9E8A2}" type="presParOf" srcId="{00E4075E-B0EA-45C4-945B-D48D7CF13331}" destId="{9ECC4D89-7C3F-40D5-9369-E177E7652338}" srcOrd="1" destOrd="0" presId="urn:microsoft.com/office/officeart/2018/2/layout/IconVerticalSolidList"/>
    <dgm:cxn modelId="{49027BC4-F6E6-4488-9F41-B63A95B4C968}" type="presParOf" srcId="{00E4075E-B0EA-45C4-945B-D48D7CF13331}" destId="{0416FE7F-C523-4ED5-ADBF-1AEB60700478}" srcOrd="2" destOrd="0" presId="urn:microsoft.com/office/officeart/2018/2/layout/IconVerticalSolidList"/>
    <dgm:cxn modelId="{B0061431-1A35-41CB-AB81-B8DE4A01A76C}" type="presParOf" srcId="{00E4075E-B0EA-45C4-945B-D48D7CF13331}" destId="{E46B14C8-A38E-44AB-98FC-2290E7D620A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D6B11-A29B-4CAC-AF50-E791BB03B9E1}">
      <dsp:nvSpPr>
        <dsp:cNvPr id="0" name=""/>
        <dsp:cNvSpPr/>
      </dsp:nvSpPr>
      <dsp:spPr>
        <a:xfrm>
          <a:off x="0" y="531"/>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01195C-01E3-4A77-9EAC-7F915551F61D}">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40945B-0306-466C-8904-66F95C105627}">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The study of the Earth’s oceans is called </a:t>
          </a:r>
          <a:r>
            <a:rPr lang="en-US" sz="2500" b="1" kern="1200"/>
            <a:t>oceanography</a:t>
          </a:r>
          <a:r>
            <a:rPr lang="en-US" sz="2500" kern="1200"/>
            <a:t>.  </a:t>
          </a:r>
        </a:p>
      </dsp:txBody>
      <dsp:txXfrm>
        <a:off x="1435590" y="531"/>
        <a:ext cx="9080009" cy="1242935"/>
      </dsp:txXfrm>
    </dsp:sp>
    <dsp:sp modelId="{21EB1AC1-7828-4E13-A774-AECCD1B3ED16}">
      <dsp:nvSpPr>
        <dsp:cNvPr id="0" name=""/>
        <dsp:cNvSpPr/>
      </dsp:nvSpPr>
      <dsp:spPr>
        <a:xfrm>
          <a:off x="0" y="1554201"/>
          <a:ext cx="10515600"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7684B8-843C-4801-9A5B-C650D126E0AC}">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9B0094-AA53-4770-8A40-2C704DB2A915}">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The science of oceanography is considered to have started with the work of the British research ship </a:t>
          </a:r>
          <a:r>
            <a:rPr lang="en-US" sz="2500" i="1" kern="1200"/>
            <a:t>Challenger</a:t>
          </a:r>
          <a:r>
            <a:rPr lang="en-US" sz="2500" kern="1200"/>
            <a:t> in the late 1800’s.</a:t>
          </a:r>
        </a:p>
      </dsp:txBody>
      <dsp:txXfrm>
        <a:off x="1435590" y="1554201"/>
        <a:ext cx="9080009" cy="1242935"/>
      </dsp:txXfrm>
    </dsp:sp>
    <dsp:sp modelId="{BF3003B8-C18C-4065-ABC0-D3CE809D62C7}">
      <dsp:nvSpPr>
        <dsp:cNvPr id="0" name=""/>
        <dsp:cNvSpPr/>
      </dsp:nvSpPr>
      <dsp:spPr>
        <a:xfrm>
          <a:off x="0" y="3107870"/>
          <a:ext cx="105156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797B47-B45F-4A78-A9EA-389CD2F8B625}">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A0A146-109E-4BF7-9155-F52496032930}">
      <dsp:nvSpPr>
        <dsp:cNvPr id="0" name=""/>
        <dsp:cNvSpPr/>
      </dsp:nvSpPr>
      <dsp:spPr>
        <a:xfrm>
          <a:off x="1435590" y="3107870"/>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Investigated:</a:t>
          </a:r>
        </a:p>
      </dsp:txBody>
      <dsp:txXfrm>
        <a:off x="1435590" y="3107870"/>
        <a:ext cx="4732020" cy="1242935"/>
      </dsp:txXfrm>
    </dsp:sp>
    <dsp:sp modelId="{05770262-845B-4327-9C7E-87D89894F794}">
      <dsp:nvSpPr>
        <dsp:cNvPr id="0" name=""/>
        <dsp:cNvSpPr/>
      </dsp:nvSpPr>
      <dsp:spPr>
        <a:xfrm>
          <a:off x="6167610" y="3107870"/>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90000"/>
            </a:lnSpc>
            <a:spcBef>
              <a:spcPct val="0"/>
            </a:spcBef>
            <a:spcAft>
              <a:spcPct val="35000"/>
            </a:spcAft>
            <a:buNone/>
          </a:pPr>
          <a:r>
            <a:rPr lang="en-US" sz="1300" kern="1200"/>
            <a:t>Ocean currents</a:t>
          </a:r>
        </a:p>
        <a:p>
          <a:pPr marL="0" lvl="0" indent="0" algn="l" defTabSz="577850">
            <a:lnSpc>
              <a:spcPct val="90000"/>
            </a:lnSpc>
            <a:spcBef>
              <a:spcPct val="0"/>
            </a:spcBef>
            <a:spcAft>
              <a:spcPct val="35000"/>
            </a:spcAft>
            <a:buNone/>
          </a:pPr>
          <a:r>
            <a:rPr lang="en-US" sz="1300" kern="1200"/>
            <a:t>Water temperature and chemical composition</a:t>
          </a:r>
        </a:p>
        <a:p>
          <a:pPr marL="0" lvl="0" indent="0" algn="l" defTabSz="577850">
            <a:lnSpc>
              <a:spcPct val="90000"/>
            </a:lnSpc>
            <a:spcBef>
              <a:spcPct val="0"/>
            </a:spcBef>
            <a:spcAft>
              <a:spcPct val="35000"/>
            </a:spcAft>
            <a:buNone/>
          </a:pPr>
          <a:r>
            <a:rPr lang="en-US" sz="1300" kern="1200"/>
            <a:t>Seafloor sediments and topography</a:t>
          </a:r>
        </a:p>
        <a:p>
          <a:pPr marL="0" lvl="0" indent="0" algn="l" defTabSz="577850">
            <a:lnSpc>
              <a:spcPct val="90000"/>
            </a:lnSpc>
            <a:spcBef>
              <a:spcPct val="0"/>
            </a:spcBef>
            <a:spcAft>
              <a:spcPct val="35000"/>
            </a:spcAft>
            <a:buNone/>
          </a:pPr>
          <a:r>
            <a:rPr lang="en-US" sz="1300" kern="1200"/>
            <a:t>Marine life</a:t>
          </a:r>
        </a:p>
      </dsp:txBody>
      <dsp:txXfrm>
        <a:off x="6167610" y="3107870"/>
        <a:ext cx="434798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F1E61-89C5-4F9A-944A-9F89038C909A}">
      <dsp:nvSpPr>
        <dsp:cNvPr id="0" name=""/>
        <dsp:cNvSpPr/>
      </dsp:nvSpPr>
      <dsp:spPr>
        <a:xfrm>
          <a:off x="0" y="531"/>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D8EE6B-CFB6-4057-8609-3BE8556CBA7A}">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262921-05F6-4DA0-A8C4-6F8FAB012A88}">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US" sz="2300" kern="1200"/>
            <a:t>Today 97% of the water on the planet is salty and found in oceans. The other 3% is freshwater located in ice caps, lakes, rivers, and under the ground (groundwater). </a:t>
          </a:r>
        </a:p>
      </dsp:txBody>
      <dsp:txXfrm>
        <a:off x="1435590" y="531"/>
        <a:ext cx="9080009" cy="1242935"/>
      </dsp:txXfrm>
    </dsp:sp>
    <dsp:sp modelId="{172853DA-3D56-4817-8853-124220D22838}">
      <dsp:nvSpPr>
        <dsp:cNvPr id="0" name=""/>
        <dsp:cNvSpPr/>
      </dsp:nvSpPr>
      <dsp:spPr>
        <a:xfrm>
          <a:off x="0" y="1554201"/>
          <a:ext cx="10515600"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65C531-CFD9-4747-A0C3-405BEA94C963}">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0134F0-67CD-4022-96E8-F5F7E5278701}">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US" sz="2300" kern="1200"/>
            <a:t>Throughout geologic time the sea level has risen and fallen as a result of the melting and freezing of glaciers.  It is rising today due to global climate change.</a:t>
          </a:r>
        </a:p>
      </dsp:txBody>
      <dsp:txXfrm>
        <a:off x="1435590" y="1554201"/>
        <a:ext cx="9080009" cy="1242935"/>
      </dsp:txXfrm>
    </dsp:sp>
    <dsp:sp modelId="{082D6E7E-938B-461A-9B7E-EB25B38C55BF}">
      <dsp:nvSpPr>
        <dsp:cNvPr id="0" name=""/>
        <dsp:cNvSpPr/>
      </dsp:nvSpPr>
      <dsp:spPr>
        <a:xfrm>
          <a:off x="0" y="3107870"/>
          <a:ext cx="105156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559CC1-5FA0-4D69-8515-0F40DB5BBE0A}">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0DD8EC-DCDE-4763-AF69-5CF8827B2565}">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US" sz="2300" kern="1200"/>
            <a:t>Approximately </a:t>
          </a:r>
          <a:r>
            <a:rPr lang="en-US" sz="2300" b="1" kern="1200"/>
            <a:t>71%</a:t>
          </a:r>
          <a:r>
            <a:rPr lang="en-US" sz="2300" kern="1200"/>
            <a:t> of the surface of the Earth is covered with water and the average depth of the oceans is about 3800 meters.  The water on the earth forms one vast interconnected body of water.  </a:t>
          </a:r>
        </a:p>
      </dsp:txBody>
      <dsp:txXfrm>
        <a:off x="1435590" y="3107870"/>
        <a:ext cx="90800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7DDEE-9536-4593-836F-F37242BB0C45}">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C4EA36-BE8C-444C-8A7F-E72ABDE7E54A}">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FAB681-3524-4DC3-8E46-7EC13E104873}">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Tides are the regular rise and fall of the sea visible along the shoreline.</a:t>
          </a:r>
        </a:p>
      </dsp:txBody>
      <dsp:txXfrm>
        <a:off x="1834517" y="469890"/>
        <a:ext cx="3148942" cy="1335915"/>
      </dsp:txXfrm>
    </dsp:sp>
    <dsp:sp modelId="{C80C51FE-2D1A-4643-ABE7-73F88E57D876}">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246C99-53D0-439A-A834-439988FDA615}">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4CE5B1-433F-4D85-8716-12B4D3A06928}">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Tides are caused by the gravitational pull of the moon (mostly) and Sun on the oceans.  </a:t>
          </a:r>
        </a:p>
      </dsp:txBody>
      <dsp:txXfrm>
        <a:off x="7154322" y="469890"/>
        <a:ext cx="3148942" cy="1335915"/>
      </dsp:txXfrm>
    </dsp:sp>
    <dsp:sp modelId="{22A1A267-66BE-4C2C-958D-BDDE4FCFECE0}">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163827-5367-474A-9ED7-1EA1D4ECFFE9}">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B05EDA-AE80-40A5-AF55-1CEEC4DE457A}">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When the Sun and moon are pulling in the same direction tides are especially high (Spring Tides) and low.</a:t>
          </a:r>
        </a:p>
      </dsp:txBody>
      <dsp:txXfrm>
        <a:off x="1834517" y="2545532"/>
        <a:ext cx="3148942" cy="1335915"/>
      </dsp:txXfrm>
    </dsp:sp>
    <dsp:sp modelId="{DD62CA55-8B37-4B86-9DE0-F450C926CDFC}">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267892-DC1A-49DD-AFC5-16A75AEB886C}">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FEFA3D-F985-4249-BC0F-4FA94518BA3A}">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When the Sun and moon are at right angles to each other the high and low tides are not quite as extreme (Neap Tides)</a:t>
          </a:r>
        </a:p>
      </dsp:txBody>
      <dsp:txXfrm>
        <a:off x="7154322" y="2545532"/>
        <a:ext cx="3148942" cy="13359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489E4-10DA-482E-9204-2592935EBE1E}">
      <dsp:nvSpPr>
        <dsp:cNvPr id="0" name=""/>
        <dsp:cNvSpPr/>
      </dsp:nvSpPr>
      <dsp:spPr>
        <a:xfrm>
          <a:off x="0" y="531"/>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29265-7506-4A64-8CF7-861FBA922732}">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90E3C5-4647-4908-AB21-B98819A7F6EC}">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44550">
            <a:lnSpc>
              <a:spcPct val="90000"/>
            </a:lnSpc>
            <a:spcBef>
              <a:spcPct val="0"/>
            </a:spcBef>
            <a:spcAft>
              <a:spcPct val="35000"/>
            </a:spcAft>
            <a:buNone/>
          </a:pPr>
          <a:r>
            <a:rPr lang="en-US" sz="1900" kern="1200"/>
            <a:t>Large horizontal movements of water are called currents.  </a:t>
          </a:r>
          <a:r>
            <a:rPr lang="en-US" sz="1900" b="1" kern="1200"/>
            <a:t>Surface currents</a:t>
          </a:r>
          <a:r>
            <a:rPr lang="en-US" sz="1900" kern="1200"/>
            <a:t> affect the top few hundred meters of water and can move as fast as 100 km per day.  Surface currents are caused by winds that flow in the same direction as trade winds.</a:t>
          </a:r>
        </a:p>
      </dsp:txBody>
      <dsp:txXfrm>
        <a:off x="1435590" y="531"/>
        <a:ext cx="9080009" cy="1242935"/>
      </dsp:txXfrm>
    </dsp:sp>
    <dsp:sp modelId="{06F0D3D4-F77E-4F9B-8861-5416AF883A2E}">
      <dsp:nvSpPr>
        <dsp:cNvPr id="0" name=""/>
        <dsp:cNvSpPr/>
      </dsp:nvSpPr>
      <dsp:spPr>
        <a:xfrm>
          <a:off x="0" y="1554201"/>
          <a:ext cx="10515600"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B9B659-17FF-4B13-BBD2-FC8E0F00BFCB}">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4784D6-9E75-46E8-BB16-D08300BEC2FB}">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44550">
            <a:lnSpc>
              <a:spcPct val="90000"/>
            </a:lnSpc>
            <a:spcBef>
              <a:spcPct val="0"/>
            </a:spcBef>
            <a:spcAft>
              <a:spcPct val="35000"/>
            </a:spcAft>
            <a:buNone/>
          </a:pPr>
          <a:r>
            <a:rPr lang="en-US" sz="1900" kern="1200"/>
            <a:t>As currents come in contact with continents they are deflected.  These currents move in patterns called </a:t>
          </a:r>
          <a:r>
            <a:rPr lang="en-US" sz="1900" b="1" kern="1200"/>
            <a:t>Gyres</a:t>
          </a:r>
          <a:r>
            <a:rPr lang="en-US" sz="1900" kern="1200"/>
            <a:t> which flow clockwise in the northern hemisphere and counter clockwise in the southern hemisphere.</a:t>
          </a:r>
        </a:p>
      </dsp:txBody>
      <dsp:txXfrm>
        <a:off x="1435590" y="1554201"/>
        <a:ext cx="9080009" cy="1242935"/>
      </dsp:txXfrm>
    </dsp:sp>
    <dsp:sp modelId="{519681FE-CDE4-42C2-9618-F4B10EBF0763}">
      <dsp:nvSpPr>
        <dsp:cNvPr id="0" name=""/>
        <dsp:cNvSpPr/>
      </dsp:nvSpPr>
      <dsp:spPr>
        <a:xfrm>
          <a:off x="0" y="3107870"/>
          <a:ext cx="105156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CC4D89-7C3F-40D5-9369-E177E7652338}">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6B14C8-A38E-44AB-98FC-2290E7D620A9}">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44550">
            <a:lnSpc>
              <a:spcPct val="90000"/>
            </a:lnSpc>
            <a:spcBef>
              <a:spcPct val="0"/>
            </a:spcBef>
            <a:spcAft>
              <a:spcPct val="35000"/>
            </a:spcAft>
            <a:buNone/>
          </a:pPr>
          <a:r>
            <a:rPr lang="en-US" sz="1900" kern="1200"/>
            <a:t>Vertical currents (water moving upward) are called </a:t>
          </a:r>
          <a:r>
            <a:rPr lang="en-US" sz="1900" b="1" kern="1200"/>
            <a:t>upwelling</a:t>
          </a:r>
          <a:r>
            <a:rPr lang="en-US" sz="1900" kern="1200"/>
            <a:t>.  These vertical movements bring nutrients to the surface and support abundant populations of marine life. Because they come from the bottom of the oceans these currents are always cold.</a:t>
          </a: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148CD-5845-43D9-BD4C-A7343C9C9EBF}" type="datetimeFigureOut">
              <a:rPr lang="en-US" smtClean="0"/>
              <a:t>5/2/2019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FB89F1-93A3-4C45-8BF1-EBCC5D313C68}" type="slidenum">
              <a:rPr lang="en-US" smtClean="0"/>
              <a:t>‹#›</a:t>
            </a:fld>
            <a:endParaRPr lang="en-US"/>
          </a:p>
        </p:txBody>
      </p:sp>
    </p:spTree>
    <p:extLst>
      <p:ext uri="{BB962C8B-B14F-4D97-AF65-F5344CB8AC3E}">
        <p14:creationId xmlns:p14="http://schemas.microsoft.com/office/powerpoint/2010/main" val="1700376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Gy-er</a:t>
            </a:r>
            <a:endParaRPr lang="en-US" dirty="0"/>
          </a:p>
        </p:txBody>
      </p:sp>
      <p:sp>
        <p:nvSpPr>
          <p:cNvPr id="4" name="Slide Number Placeholder 3"/>
          <p:cNvSpPr>
            <a:spLocks noGrp="1"/>
          </p:cNvSpPr>
          <p:nvPr>
            <p:ph type="sldNum" sz="quarter" idx="5"/>
          </p:nvPr>
        </p:nvSpPr>
        <p:spPr/>
        <p:txBody>
          <a:bodyPr/>
          <a:lstStyle/>
          <a:p>
            <a:fld id="{1FFB89F1-93A3-4C45-8BF1-EBCC5D313C68}" type="slidenum">
              <a:rPr lang="en-US" smtClean="0"/>
              <a:t>12</a:t>
            </a:fld>
            <a:endParaRPr lang="en-US"/>
          </a:p>
        </p:txBody>
      </p:sp>
    </p:spTree>
    <p:extLst>
      <p:ext uri="{BB962C8B-B14F-4D97-AF65-F5344CB8AC3E}">
        <p14:creationId xmlns:p14="http://schemas.microsoft.com/office/powerpoint/2010/main" val="2176470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8C1C1-7503-40C0-9872-CCFD678E95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42C215-7D1A-4592-AC0A-10FF508035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2D80C4-AB14-4905-B0C6-073285132056}"/>
              </a:ext>
            </a:extLst>
          </p:cNvPr>
          <p:cNvSpPr>
            <a:spLocks noGrp="1"/>
          </p:cNvSpPr>
          <p:nvPr>
            <p:ph type="dt" sz="half" idx="10"/>
          </p:nvPr>
        </p:nvSpPr>
        <p:spPr/>
        <p:txBody>
          <a:bodyPr/>
          <a:lstStyle/>
          <a:p>
            <a:fld id="{B0388F4B-C561-4CC0-80D5-8A91E97EC48B}" type="datetimeFigureOut">
              <a:rPr lang="en-US" smtClean="0"/>
              <a:t>5/2/2019</a:t>
            </a:fld>
            <a:endParaRPr lang="en-US"/>
          </a:p>
        </p:txBody>
      </p:sp>
      <p:sp>
        <p:nvSpPr>
          <p:cNvPr id="5" name="Footer Placeholder 4">
            <a:extLst>
              <a:ext uri="{FF2B5EF4-FFF2-40B4-BE49-F238E27FC236}">
                <a16:creationId xmlns:a16="http://schemas.microsoft.com/office/drawing/2014/main" id="{50197976-DDA2-4DD6-BC49-8C9D39B5A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78C87-6C67-4ACB-AEAE-401817427729}"/>
              </a:ext>
            </a:extLst>
          </p:cNvPr>
          <p:cNvSpPr>
            <a:spLocks noGrp="1"/>
          </p:cNvSpPr>
          <p:nvPr>
            <p:ph type="sldNum" sz="quarter" idx="12"/>
          </p:nvPr>
        </p:nvSpPr>
        <p:spPr/>
        <p:txBody>
          <a:bodyPr/>
          <a:lstStyle/>
          <a:p>
            <a:fld id="{6DED13DA-20CF-4712-9853-A7274CDF5C1B}" type="slidenum">
              <a:rPr lang="en-US" smtClean="0"/>
              <a:t>‹#›</a:t>
            </a:fld>
            <a:endParaRPr lang="en-US"/>
          </a:p>
        </p:txBody>
      </p:sp>
    </p:spTree>
    <p:extLst>
      <p:ext uri="{BB962C8B-B14F-4D97-AF65-F5344CB8AC3E}">
        <p14:creationId xmlns:p14="http://schemas.microsoft.com/office/powerpoint/2010/main" val="782828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9A66D-2FD1-49EC-A081-FE1A15FDAE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EDA8D8-4A06-487F-B736-23EB202BBD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B3FF84-CB69-459A-BFA7-6B4DB387DAA6}"/>
              </a:ext>
            </a:extLst>
          </p:cNvPr>
          <p:cNvSpPr>
            <a:spLocks noGrp="1"/>
          </p:cNvSpPr>
          <p:nvPr>
            <p:ph type="dt" sz="half" idx="10"/>
          </p:nvPr>
        </p:nvSpPr>
        <p:spPr/>
        <p:txBody>
          <a:bodyPr/>
          <a:lstStyle/>
          <a:p>
            <a:fld id="{B0388F4B-C561-4CC0-80D5-8A91E97EC48B}" type="datetimeFigureOut">
              <a:rPr lang="en-US" smtClean="0"/>
              <a:t>5/2/2019</a:t>
            </a:fld>
            <a:endParaRPr lang="en-US"/>
          </a:p>
        </p:txBody>
      </p:sp>
      <p:sp>
        <p:nvSpPr>
          <p:cNvPr id="5" name="Footer Placeholder 4">
            <a:extLst>
              <a:ext uri="{FF2B5EF4-FFF2-40B4-BE49-F238E27FC236}">
                <a16:creationId xmlns:a16="http://schemas.microsoft.com/office/drawing/2014/main" id="{3906A220-5006-4D3A-80C1-C17BB606A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609347-5391-4816-BF81-A0AD901975AC}"/>
              </a:ext>
            </a:extLst>
          </p:cNvPr>
          <p:cNvSpPr>
            <a:spLocks noGrp="1"/>
          </p:cNvSpPr>
          <p:nvPr>
            <p:ph type="sldNum" sz="quarter" idx="12"/>
          </p:nvPr>
        </p:nvSpPr>
        <p:spPr/>
        <p:txBody>
          <a:bodyPr/>
          <a:lstStyle/>
          <a:p>
            <a:fld id="{6DED13DA-20CF-4712-9853-A7274CDF5C1B}" type="slidenum">
              <a:rPr lang="en-US" smtClean="0"/>
              <a:t>‹#›</a:t>
            </a:fld>
            <a:endParaRPr lang="en-US"/>
          </a:p>
        </p:txBody>
      </p:sp>
    </p:spTree>
    <p:extLst>
      <p:ext uri="{BB962C8B-B14F-4D97-AF65-F5344CB8AC3E}">
        <p14:creationId xmlns:p14="http://schemas.microsoft.com/office/powerpoint/2010/main" val="298806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C55973-2F9D-4597-B97A-3831229732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400019-119C-46A8-9809-7C3822BB11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BD1F37-96B4-40D4-8F1C-9DDD6234A86A}"/>
              </a:ext>
            </a:extLst>
          </p:cNvPr>
          <p:cNvSpPr>
            <a:spLocks noGrp="1"/>
          </p:cNvSpPr>
          <p:nvPr>
            <p:ph type="dt" sz="half" idx="10"/>
          </p:nvPr>
        </p:nvSpPr>
        <p:spPr/>
        <p:txBody>
          <a:bodyPr/>
          <a:lstStyle/>
          <a:p>
            <a:fld id="{B0388F4B-C561-4CC0-80D5-8A91E97EC48B}" type="datetimeFigureOut">
              <a:rPr lang="en-US" smtClean="0"/>
              <a:t>5/2/2019</a:t>
            </a:fld>
            <a:endParaRPr lang="en-US"/>
          </a:p>
        </p:txBody>
      </p:sp>
      <p:sp>
        <p:nvSpPr>
          <p:cNvPr id="5" name="Footer Placeholder 4">
            <a:extLst>
              <a:ext uri="{FF2B5EF4-FFF2-40B4-BE49-F238E27FC236}">
                <a16:creationId xmlns:a16="http://schemas.microsoft.com/office/drawing/2014/main" id="{4F37BDFE-BCD8-4D2B-BD7A-44DDF43B0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56935-2BEA-44F0-8D5E-0CE50852BF6A}"/>
              </a:ext>
            </a:extLst>
          </p:cNvPr>
          <p:cNvSpPr>
            <a:spLocks noGrp="1"/>
          </p:cNvSpPr>
          <p:nvPr>
            <p:ph type="sldNum" sz="quarter" idx="12"/>
          </p:nvPr>
        </p:nvSpPr>
        <p:spPr/>
        <p:txBody>
          <a:bodyPr/>
          <a:lstStyle/>
          <a:p>
            <a:fld id="{6DED13DA-20CF-4712-9853-A7274CDF5C1B}" type="slidenum">
              <a:rPr lang="en-US" smtClean="0"/>
              <a:t>‹#›</a:t>
            </a:fld>
            <a:endParaRPr lang="en-US"/>
          </a:p>
        </p:txBody>
      </p:sp>
    </p:spTree>
    <p:extLst>
      <p:ext uri="{BB962C8B-B14F-4D97-AF65-F5344CB8AC3E}">
        <p14:creationId xmlns:p14="http://schemas.microsoft.com/office/powerpoint/2010/main" val="148370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BEEA2-F721-4A82-9F93-5DD7FD8F4F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483427-A8BB-429B-AF83-3A9B5B6A49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822A8-C303-43CC-9BCD-045359306F77}"/>
              </a:ext>
            </a:extLst>
          </p:cNvPr>
          <p:cNvSpPr>
            <a:spLocks noGrp="1"/>
          </p:cNvSpPr>
          <p:nvPr>
            <p:ph type="dt" sz="half" idx="10"/>
          </p:nvPr>
        </p:nvSpPr>
        <p:spPr/>
        <p:txBody>
          <a:bodyPr/>
          <a:lstStyle/>
          <a:p>
            <a:fld id="{B0388F4B-C561-4CC0-80D5-8A91E97EC48B}" type="datetimeFigureOut">
              <a:rPr lang="en-US" smtClean="0"/>
              <a:t>5/2/2019</a:t>
            </a:fld>
            <a:endParaRPr lang="en-US"/>
          </a:p>
        </p:txBody>
      </p:sp>
      <p:sp>
        <p:nvSpPr>
          <p:cNvPr id="5" name="Footer Placeholder 4">
            <a:extLst>
              <a:ext uri="{FF2B5EF4-FFF2-40B4-BE49-F238E27FC236}">
                <a16:creationId xmlns:a16="http://schemas.microsoft.com/office/drawing/2014/main" id="{7C906C6B-DFE2-4D72-89A1-3AD50B068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FB132-A09E-434B-8604-03DDF519E302}"/>
              </a:ext>
            </a:extLst>
          </p:cNvPr>
          <p:cNvSpPr>
            <a:spLocks noGrp="1"/>
          </p:cNvSpPr>
          <p:nvPr>
            <p:ph type="sldNum" sz="quarter" idx="12"/>
          </p:nvPr>
        </p:nvSpPr>
        <p:spPr/>
        <p:txBody>
          <a:bodyPr/>
          <a:lstStyle/>
          <a:p>
            <a:fld id="{6DED13DA-20CF-4712-9853-A7274CDF5C1B}" type="slidenum">
              <a:rPr lang="en-US" smtClean="0"/>
              <a:t>‹#›</a:t>
            </a:fld>
            <a:endParaRPr lang="en-US"/>
          </a:p>
        </p:txBody>
      </p:sp>
    </p:spTree>
    <p:extLst>
      <p:ext uri="{BB962C8B-B14F-4D97-AF65-F5344CB8AC3E}">
        <p14:creationId xmlns:p14="http://schemas.microsoft.com/office/powerpoint/2010/main" val="273283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65497-F285-4E3E-BA0B-4178A28AC4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46C232-29B6-452D-B870-B06368F6F6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93D280-0A3A-492C-A294-DFA16D89F0CC}"/>
              </a:ext>
            </a:extLst>
          </p:cNvPr>
          <p:cNvSpPr>
            <a:spLocks noGrp="1"/>
          </p:cNvSpPr>
          <p:nvPr>
            <p:ph type="dt" sz="half" idx="10"/>
          </p:nvPr>
        </p:nvSpPr>
        <p:spPr/>
        <p:txBody>
          <a:bodyPr/>
          <a:lstStyle/>
          <a:p>
            <a:fld id="{B0388F4B-C561-4CC0-80D5-8A91E97EC48B}" type="datetimeFigureOut">
              <a:rPr lang="en-US" smtClean="0"/>
              <a:t>5/2/2019</a:t>
            </a:fld>
            <a:endParaRPr lang="en-US"/>
          </a:p>
        </p:txBody>
      </p:sp>
      <p:sp>
        <p:nvSpPr>
          <p:cNvPr id="5" name="Footer Placeholder 4">
            <a:extLst>
              <a:ext uri="{FF2B5EF4-FFF2-40B4-BE49-F238E27FC236}">
                <a16:creationId xmlns:a16="http://schemas.microsoft.com/office/drawing/2014/main" id="{C35A1912-B0E3-48AF-AA63-EFB36E19D5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30E92A-A37B-4280-B9A3-BAE06C285D6E}"/>
              </a:ext>
            </a:extLst>
          </p:cNvPr>
          <p:cNvSpPr>
            <a:spLocks noGrp="1"/>
          </p:cNvSpPr>
          <p:nvPr>
            <p:ph type="sldNum" sz="quarter" idx="12"/>
          </p:nvPr>
        </p:nvSpPr>
        <p:spPr/>
        <p:txBody>
          <a:bodyPr/>
          <a:lstStyle/>
          <a:p>
            <a:fld id="{6DED13DA-20CF-4712-9853-A7274CDF5C1B}" type="slidenum">
              <a:rPr lang="en-US" smtClean="0"/>
              <a:t>‹#›</a:t>
            </a:fld>
            <a:endParaRPr lang="en-US"/>
          </a:p>
        </p:txBody>
      </p:sp>
    </p:spTree>
    <p:extLst>
      <p:ext uri="{BB962C8B-B14F-4D97-AF65-F5344CB8AC3E}">
        <p14:creationId xmlns:p14="http://schemas.microsoft.com/office/powerpoint/2010/main" val="4166970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E6833-BCAD-4CF8-9A7C-4ACDB22FDB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00C010-9440-49AF-A731-1B371E3EFF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9D87B7-5188-4C02-ABF6-41577C15D6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70E77D-FBBB-42AF-931D-5828E6250B45}"/>
              </a:ext>
            </a:extLst>
          </p:cNvPr>
          <p:cNvSpPr>
            <a:spLocks noGrp="1"/>
          </p:cNvSpPr>
          <p:nvPr>
            <p:ph type="dt" sz="half" idx="10"/>
          </p:nvPr>
        </p:nvSpPr>
        <p:spPr/>
        <p:txBody>
          <a:bodyPr/>
          <a:lstStyle/>
          <a:p>
            <a:fld id="{B0388F4B-C561-4CC0-80D5-8A91E97EC48B}" type="datetimeFigureOut">
              <a:rPr lang="en-US" smtClean="0"/>
              <a:t>5/2/2019</a:t>
            </a:fld>
            <a:endParaRPr lang="en-US"/>
          </a:p>
        </p:txBody>
      </p:sp>
      <p:sp>
        <p:nvSpPr>
          <p:cNvPr id="6" name="Footer Placeholder 5">
            <a:extLst>
              <a:ext uri="{FF2B5EF4-FFF2-40B4-BE49-F238E27FC236}">
                <a16:creationId xmlns:a16="http://schemas.microsoft.com/office/drawing/2014/main" id="{C0559FC0-0A57-4B71-B41D-6104A3438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71F23D-7CFE-4AD3-82D9-6A29C5A6A6B7}"/>
              </a:ext>
            </a:extLst>
          </p:cNvPr>
          <p:cNvSpPr>
            <a:spLocks noGrp="1"/>
          </p:cNvSpPr>
          <p:nvPr>
            <p:ph type="sldNum" sz="quarter" idx="12"/>
          </p:nvPr>
        </p:nvSpPr>
        <p:spPr/>
        <p:txBody>
          <a:bodyPr/>
          <a:lstStyle/>
          <a:p>
            <a:fld id="{6DED13DA-20CF-4712-9853-A7274CDF5C1B}" type="slidenum">
              <a:rPr lang="en-US" smtClean="0"/>
              <a:t>‹#›</a:t>
            </a:fld>
            <a:endParaRPr lang="en-US"/>
          </a:p>
        </p:txBody>
      </p:sp>
    </p:spTree>
    <p:extLst>
      <p:ext uri="{BB962C8B-B14F-4D97-AF65-F5344CB8AC3E}">
        <p14:creationId xmlns:p14="http://schemas.microsoft.com/office/powerpoint/2010/main" val="3204967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C0A8D-FE29-45D6-BF01-2BEE3FD4CC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32BE1C-84FA-4D63-A57D-83B5D451F6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C8DBF8-0AA3-45E9-98A2-C1F4A2677B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F21DEF-EA4E-47FF-88D3-BD31D795C7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81F76F-637E-43D8-B8E8-81AB055EDD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D3C166-CD7E-4250-B683-1325A9359144}"/>
              </a:ext>
            </a:extLst>
          </p:cNvPr>
          <p:cNvSpPr>
            <a:spLocks noGrp="1"/>
          </p:cNvSpPr>
          <p:nvPr>
            <p:ph type="dt" sz="half" idx="10"/>
          </p:nvPr>
        </p:nvSpPr>
        <p:spPr/>
        <p:txBody>
          <a:bodyPr/>
          <a:lstStyle/>
          <a:p>
            <a:fld id="{B0388F4B-C561-4CC0-80D5-8A91E97EC48B}" type="datetimeFigureOut">
              <a:rPr lang="en-US" smtClean="0"/>
              <a:t>5/2/2019</a:t>
            </a:fld>
            <a:endParaRPr lang="en-US"/>
          </a:p>
        </p:txBody>
      </p:sp>
      <p:sp>
        <p:nvSpPr>
          <p:cNvPr id="8" name="Footer Placeholder 7">
            <a:extLst>
              <a:ext uri="{FF2B5EF4-FFF2-40B4-BE49-F238E27FC236}">
                <a16:creationId xmlns:a16="http://schemas.microsoft.com/office/drawing/2014/main" id="{3FEC4115-27D4-476A-B25D-808DA829B6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9E541C-9DC8-46D7-9A6C-BC1E7B4452C2}"/>
              </a:ext>
            </a:extLst>
          </p:cNvPr>
          <p:cNvSpPr>
            <a:spLocks noGrp="1"/>
          </p:cNvSpPr>
          <p:nvPr>
            <p:ph type="sldNum" sz="quarter" idx="12"/>
          </p:nvPr>
        </p:nvSpPr>
        <p:spPr/>
        <p:txBody>
          <a:bodyPr/>
          <a:lstStyle/>
          <a:p>
            <a:fld id="{6DED13DA-20CF-4712-9853-A7274CDF5C1B}" type="slidenum">
              <a:rPr lang="en-US" smtClean="0"/>
              <a:t>‹#›</a:t>
            </a:fld>
            <a:endParaRPr lang="en-US"/>
          </a:p>
        </p:txBody>
      </p:sp>
    </p:spTree>
    <p:extLst>
      <p:ext uri="{BB962C8B-B14F-4D97-AF65-F5344CB8AC3E}">
        <p14:creationId xmlns:p14="http://schemas.microsoft.com/office/powerpoint/2010/main" val="3027757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EA21D-3EB5-4B3F-8596-5E0B666F6D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6D95AC-24C0-406E-8F1A-145B82DB5A43}"/>
              </a:ext>
            </a:extLst>
          </p:cNvPr>
          <p:cNvSpPr>
            <a:spLocks noGrp="1"/>
          </p:cNvSpPr>
          <p:nvPr>
            <p:ph type="dt" sz="half" idx="10"/>
          </p:nvPr>
        </p:nvSpPr>
        <p:spPr/>
        <p:txBody>
          <a:bodyPr/>
          <a:lstStyle/>
          <a:p>
            <a:fld id="{B0388F4B-C561-4CC0-80D5-8A91E97EC48B}" type="datetimeFigureOut">
              <a:rPr lang="en-US" smtClean="0"/>
              <a:t>5/2/2019</a:t>
            </a:fld>
            <a:endParaRPr lang="en-US"/>
          </a:p>
        </p:txBody>
      </p:sp>
      <p:sp>
        <p:nvSpPr>
          <p:cNvPr id="4" name="Footer Placeholder 3">
            <a:extLst>
              <a:ext uri="{FF2B5EF4-FFF2-40B4-BE49-F238E27FC236}">
                <a16:creationId xmlns:a16="http://schemas.microsoft.com/office/drawing/2014/main" id="{7A7DC5C3-FC42-4815-BAA0-717BC164C9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65B9A4-1E46-443A-B7FB-E76E07F9AA81}"/>
              </a:ext>
            </a:extLst>
          </p:cNvPr>
          <p:cNvSpPr>
            <a:spLocks noGrp="1"/>
          </p:cNvSpPr>
          <p:nvPr>
            <p:ph type="sldNum" sz="quarter" idx="12"/>
          </p:nvPr>
        </p:nvSpPr>
        <p:spPr/>
        <p:txBody>
          <a:bodyPr/>
          <a:lstStyle/>
          <a:p>
            <a:fld id="{6DED13DA-20CF-4712-9853-A7274CDF5C1B}" type="slidenum">
              <a:rPr lang="en-US" smtClean="0"/>
              <a:t>‹#›</a:t>
            </a:fld>
            <a:endParaRPr lang="en-US"/>
          </a:p>
        </p:txBody>
      </p:sp>
    </p:spTree>
    <p:extLst>
      <p:ext uri="{BB962C8B-B14F-4D97-AF65-F5344CB8AC3E}">
        <p14:creationId xmlns:p14="http://schemas.microsoft.com/office/powerpoint/2010/main" val="2441519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5CBE5E-BBB7-41E2-A45A-DBA737F239BA}"/>
              </a:ext>
            </a:extLst>
          </p:cNvPr>
          <p:cNvSpPr>
            <a:spLocks noGrp="1"/>
          </p:cNvSpPr>
          <p:nvPr>
            <p:ph type="dt" sz="half" idx="10"/>
          </p:nvPr>
        </p:nvSpPr>
        <p:spPr/>
        <p:txBody>
          <a:bodyPr/>
          <a:lstStyle/>
          <a:p>
            <a:fld id="{B0388F4B-C561-4CC0-80D5-8A91E97EC48B}" type="datetimeFigureOut">
              <a:rPr lang="en-US" smtClean="0"/>
              <a:t>5/2/2019</a:t>
            </a:fld>
            <a:endParaRPr lang="en-US"/>
          </a:p>
        </p:txBody>
      </p:sp>
      <p:sp>
        <p:nvSpPr>
          <p:cNvPr id="3" name="Footer Placeholder 2">
            <a:extLst>
              <a:ext uri="{FF2B5EF4-FFF2-40B4-BE49-F238E27FC236}">
                <a16:creationId xmlns:a16="http://schemas.microsoft.com/office/drawing/2014/main" id="{8AC18E37-3AC9-4D1B-BA1A-974D7B9BAE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C9C03A-1E72-4B30-9B4A-A62D43F81EEC}"/>
              </a:ext>
            </a:extLst>
          </p:cNvPr>
          <p:cNvSpPr>
            <a:spLocks noGrp="1"/>
          </p:cNvSpPr>
          <p:nvPr>
            <p:ph type="sldNum" sz="quarter" idx="12"/>
          </p:nvPr>
        </p:nvSpPr>
        <p:spPr/>
        <p:txBody>
          <a:bodyPr/>
          <a:lstStyle/>
          <a:p>
            <a:fld id="{6DED13DA-20CF-4712-9853-A7274CDF5C1B}" type="slidenum">
              <a:rPr lang="en-US" smtClean="0"/>
              <a:t>‹#›</a:t>
            </a:fld>
            <a:endParaRPr lang="en-US"/>
          </a:p>
        </p:txBody>
      </p:sp>
    </p:spTree>
    <p:extLst>
      <p:ext uri="{BB962C8B-B14F-4D97-AF65-F5344CB8AC3E}">
        <p14:creationId xmlns:p14="http://schemas.microsoft.com/office/powerpoint/2010/main" val="1564080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D75ED-8074-446B-AF0E-3D8F2DEE6E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251D14-1F29-4777-A792-2A7F5AB07C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CBA2B3-B3E5-4E98-A99A-FAFDAF104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F75531-2C43-4491-9DDD-E717B77FBFED}"/>
              </a:ext>
            </a:extLst>
          </p:cNvPr>
          <p:cNvSpPr>
            <a:spLocks noGrp="1"/>
          </p:cNvSpPr>
          <p:nvPr>
            <p:ph type="dt" sz="half" idx="10"/>
          </p:nvPr>
        </p:nvSpPr>
        <p:spPr/>
        <p:txBody>
          <a:bodyPr/>
          <a:lstStyle/>
          <a:p>
            <a:fld id="{B0388F4B-C561-4CC0-80D5-8A91E97EC48B}" type="datetimeFigureOut">
              <a:rPr lang="en-US" smtClean="0"/>
              <a:t>5/2/2019</a:t>
            </a:fld>
            <a:endParaRPr lang="en-US"/>
          </a:p>
        </p:txBody>
      </p:sp>
      <p:sp>
        <p:nvSpPr>
          <p:cNvPr id="6" name="Footer Placeholder 5">
            <a:extLst>
              <a:ext uri="{FF2B5EF4-FFF2-40B4-BE49-F238E27FC236}">
                <a16:creationId xmlns:a16="http://schemas.microsoft.com/office/drawing/2014/main" id="{13AB4DAA-9B94-40E0-92D9-7D3744B169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B60B29-9F46-49E6-8EC3-E51040549870}"/>
              </a:ext>
            </a:extLst>
          </p:cNvPr>
          <p:cNvSpPr>
            <a:spLocks noGrp="1"/>
          </p:cNvSpPr>
          <p:nvPr>
            <p:ph type="sldNum" sz="quarter" idx="12"/>
          </p:nvPr>
        </p:nvSpPr>
        <p:spPr/>
        <p:txBody>
          <a:bodyPr/>
          <a:lstStyle/>
          <a:p>
            <a:fld id="{6DED13DA-20CF-4712-9853-A7274CDF5C1B}" type="slidenum">
              <a:rPr lang="en-US" smtClean="0"/>
              <a:t>‹#›</a:t>
            </a:fld>
            <a:endParaRPr lang="en-US"/>
          </a:p>
        </p:txBody>
      </p:sp>
    </p:spTree>
    <p:extLst>
      <p:ext uri="{BB962C8B-B14F-4D97-AF65-F5344CB8AC3E}">
        <p14:creationId xmlns:p14="http://schemas.microsoft.com/office/powerpoint/2010/main" val="269153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A255-CF73-4A3D-A426-3BD34B2B38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9954D4-5FB2-409E-86F3-A5E5ED841E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1D5F83-B76D-441C-B472-DBCEC7BACD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4FF6D0-92BF-4FF2-81C1-FA4ECBC79180}"/>
              </a:ext>
            </a:extLst>
          </p:cNvPr>
          <p:cNvSpPr>
            <a:spLocks noGrp="1"/>
          </p:cNvSpPr>
          <p:nvPr>
            <p:ph type="dt" sz="half" idx="10"/>
          </p:nvPr>
        </p:nvSpPr>
        <p:spPr/>
        <p:txBody>
          <a:bodyPr/>
          <a:lstStyle/>
          <a:p>
            <a:fld id="{B0388F4B-C561-4CC0-80D5-8A91E97EC48B}" type="datetimeFigureOut">
              <a:rPr lang="en-US" smtClean="0"/>
              <a:t>5/2/2019</a:t>
            </a:fld>
            <a:endParaRPr lang="en-US"/>
          </a:p>
        </p:txBody>
      </p:sp>
      <p:sp>
        <p:nvSpPr>
          <p:cNvPr id="6" name="Footer Placeholder 5">
            <a:extLst>
              <a:ext uri="{FF2B5EF4-FFF2-40B4-BE49-F238E27FC236}">
                <a16:creationId xmlns:a16="http://schemas.microsoft.com/office/drawing/2014/main" id="{3274EDA5-016B-4535-A4F5-2E80C9EA7E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FD2881-FEDD-44FE-941C-4B61D7C8B1B5}"/>
              </a:ext>
            </a:extLst>
          </p:cNvPr>
          <p:cNvSpPr>
            <a:spLocks noGrp="1"/>
          </p:cNvSpPr>
          <p:nvPr>
            <p:ph type="sldNum" sz="quarter" idx="12"/>
          </p:nvPr>
        </p:nvSpPr>
        <p:spPr/>
        <p:txBody>
          <a:bodyPr/>
          <a:lstStyle/>
          <a:p>
            <a:fld id="{6DED13DA-20CF-4712-9853-A7274CDF5C1B}" type="slidenum">
              <a:rPr lang="en-US" smtClean="0"/>
              <a:t>‹#›</a:t>
            </a:fld>
            <a:endParaRPr lang="en-US"/>
          </a:p>
        </p:txBody>
      </p:sp>
    </p:spTree>
    <p:extLst>
      <p:ext uri="{BB962C8B-B14F-4D97-AF65-F5344CB8AC3E}">
        <p14:creationId xmlns:p14="http://schemas.microsoft.com/office/powerpoint/2010/main" val="302167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E44BD8-B480-42A6-A29F-CD7B901FE5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5105F8-BBBA-4891-A6B9-5D001ACF40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0CBF50-A16D-4CAA-9E39-C1A2F099D0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88F4B-C561-4CC0-80D5-8A91E97EC48B}" type="datetimeFigureOut">
              <a:rPr lang="en-US" smtClean="0"/>
              <a:t>5/2/2019</a:t>
            </a:fld>
            <a:endParaRPr lang="en-US"/>
          </a:p>
        </p:txBody>
      </p:sp>
      <p:sp>
        <p:nvSpPr>
          <p:cNvPr id="5" name="Footer Placeholder 4">
            <a:extLst>
              <a:ext uri="{FF2B5EF4-FFF2-40B4-BE49-F238E27FC236}">
                <a16:creationId xmlns:a16="http://schemas.microsoft.com/office/drawing/2014/main" id="{4E4B05FD-30B8-4019-B82A-DACFDA28C7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EB8FD6-CB35-49C1-815B-D4E37CBA9F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ED13DA-20CF-4712-9853-A7274CDF5C1B}" type="slidenum">
              <a:rPr lang="en-US" smtClean="0"/>
              <a:t>‹#›</a:t>
            </a:fld>
            <a:endParaRPr lang="en-US"/>
          </a:p>
        </p:txBody>
      </p:sp>
    </p:spTree>
    <p:extLst>
      <p:ext uri="{BB962C8B-B14F-4D97-AF65-F5344CB8AC3E}">
        <p14:creationId xmlns:p14="http://schemas.microsoft.com/office/powerpoint/2010/main" val="222880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F8F0-5046-4972-88D0-654C0CFA5D5B}"/>
              </a:ext>
            </a:extLst>
          </p:cNvPr>
          <p:cNvSpPr>
            <a:spLocks noGrp="1"/>
          </p:cNvSpPr>
          <p:nvPr>
            <p:ph type="ctrTitle"/>
          </p:nvPr>
        </p:nvSpPr>
        <p:spPr>
          <a:xfrm>
            <a:off x="2370667" y="2187743"/>
            <a:ext cx="5293449" cy="2482515"/>
          </a:xfrm>
        </p:spPr>
        <p:txBody>
          <a:bodyPr anchor="ctr">
            <a:normAutofit/>
          </a:bodyPr>
          <a:lstStyle/>
          <a:p>
            <a:pPr algn="l"/>
            <a:r>
              <a:rPr lang="en-US" dirty="0"/>
              <a:t>Earth’s Oceans	</a:t>
            </a:r>
            <a:endParaRPr lang="en-US"/>
          </a:p>
        </p:txBody>
      </p:sp>
      <p:sp>
        <p:nvSpPr>
          <p:cNvPr id="3" name="Subtitle 2">
            <a:extLst>
              <a:ext uri="{FF2B5EF4-FFF2-40B4-BE49-F238E27FC236}">
                <a16:creationId xmlns:a16="http://schemas.microsoft.com/office/drawing/2014/main" id="{59A7BB1A-BE3F-4287-92C6-5E1A1CCF6758}"/>
              </a:ext>
            </a:extLst>
          </p:cNvPr>
          <p:cNvSpPr>
            <a:spLocks noGrp="1"/>
          </p:cNvSpPr>
          <p:nvPr>
            <p:ph type="subTitle" idx="1"/>
          </p:nvPr>
        </p:nvSpPr>
        <p:spPr>
          <a:xfrm>
            <a:off x="2370667" y="4670258"/>
            <a:ext cx="5293449" cy="1371405"/>
          </a:xfrm>
        </p:spPr>
        <p:txBody>
          <a:bodyPr>
            <a:normAutofit/>
          </a:bodyPr>
          <a:lstStyle/>
          <a:p>
            <a:pPr algn="l"/>
            <a:r>
              <a:rPr lang="en-US" dirty="0"/>
              <a:t>Chapter 15</a:t>
            </a:r>
            <a:endParaRPr lang="en-US"/>
          </a:p>
        </p:txBody>
      </p:sp>
      <p:pic>
        <p:nvPicPr>
          <p:cNvPr id="7" name="Graphic 6" descr="Earth Globe Americas">
            <a:extLst>
              <a:ext uri="{FF2B5EF4-FFF2-40B4-BE49-F238E27FC236}">
                <a16:creationId xmlns:a16="http://schemas.microsoft.com/office/drawing/2014/main" id="{34ECA701-725D-4A14-B423-43C51641E8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1" y="2743201"/>
            <a:ext cx="1371600" cy="1371600"/>
          </a:xfrm>
          <a:prstGeom prst="rect">
            <a:avLst/>
          </a:prstGeom>
        </p:spPr>
      </p:pic>
      <p:pic>
        <p:nvPicPr>
          <p:cNvPr id="9" name="Graphic 8">
            <a:extLst>
              <a:ext uri="{FF2B5EF4-FFF2-40B4-BE49-F238E27FC236}">
                <a16:creationId xmlns:a16="http://schemas.microsoft.com/office/drawing/2014/main" id="{2BC8754F-0BBB-4751-B387-272B28B7C9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125473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505B-301F-4631-9295-BAB823B645DF}"/>
              </a:ext>
            </a:extLst>
          </p:cNvPr>
          <p:cNvSpPr>
            <a:spLocks noGrp="1"/>
          </p:cNvSpPr>
          <p:nvPr>
            <p:ph type="title"/>
          </p:nvPr>
        </p:nvSpPr>
        <p:spPr>
          <a:xfrm>
            <a:off x="838200" y="365125"/>
            <a:ext cx="10515600" cy="1325563"/>
          </a:xfrm>
        </p:spPr>
        <p:txBody>
          <a:bodyPr>
            <a:normAutofit/>
          </a:bodyPr>
          <a:lstStyle/>
          <a:p>
            <a:r>
              <a:rPr lang="en-US" dirty="0"/>
              <a:t>Ocean Movements – Tides </a:t>
            </a:r>
          </a:p>
        </p:txBody>
      </p:sp>
      <p:graphicFrame>
        <p:nvGraphicFramePr>
          <p:cNvPr id="5" name="Content Placeholder 2">
            <a:extLst>
              <a:ext uri="{FF2B5EF4-FFF2-40B4-BE49-F238E27FC236}">
                <a16:creationId xmlns:a16="http://schemas.microsoft.com/office/drawing/2014/main" id="{8EB3C6C1-8030-40D6-846B-1C233FEF36CB}"/>
              </a:ext>
            </a:extLst>
          </p:cNvPr>
          <p:cNvGraphicFramePr>
            <a:graphicFrameLocks noGrp="1"/>
          </p:cNvGraphicFramePr>
          <p:nvPr>
            <p:ph idx="1"/>
            <p:extLst>
              <p:ext uri="{D42A27DB-BD31-4B8C-83A1-F6EECF244321}">
                <p14:modId xmlns:p14="http://schemas.microsoft.com/office/powerpoint/2010/main" val="11786832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4441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D3F09A-11DE-4B1C-AF3C-C493F7100AE2}"/>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Tides</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1BF0A865-CD84-4BF5-A570-408894C367B0}"/>
              </a:ext>
            </a:extLst>
          </p:cNvPr>
          <p:cNvPicPr>
            <a:picLocks noGrp="1" noChangeAspect="1"/>
          </p:cNvPicPr>
          <p:nvPr>
            <p:ph idx="1"/>
          </p:nvPr>
        </p:nvPicPr>
        <p:blipFill>
          <a:blip r:embed="rId2"/>
          <a:stretch>
            <a:fillRect/>
          </a:stretch>
        </p:blipFill>
        <p:spPr>
          <a:xfrm>
            <a:off x="331567" y="2485387"/>
            <a:ext cx="5455917" cy="3880499"/>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C3551F8-5FBF-42E6-BC48-8FC83C70B343}"/>
              </a:ext>
            </a:extLst>
          </p:cNvPr>
          <p:cNvPicPr>
            <a:picLocks noChangeAspect="1"/>
          </p:cNvPicPr>
          <p:nvPr/>
        </p:nvPicPr>
        <p:blipFill>
          <a:blip r:embed="rId3"/>
          <a:stretch>
            <a:fillRect/>
          </a:stretch>
        </p:blipFill>
        <p:spPr>
          <a:xfrm>
            <a:off x="6445073" y="2949242"/>
            <a:ext cx="5455917" cy="2952789"/>
          </a:xfrm>
          <a:prstGeom prst="rect">
            <a:avLst/>
          </a:prstGeom>
        </p:spPr>
      </p:pic>
    </p:spTree>
    <p:extLst>
      <p:ext uri="{BB962C8B-B14F-4D97-AF65-F5344CB8AC3E}">
        <p14:creationId xmlns:p14="http://schemas.microsoft.com/office/powerpoint/2010/main" val="3322609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5D31D-A3FB-4924-90ED-093803E31016}"/>
              </a:ext>
            </a:extLst>
          </p:cNvPr>
          <p:cNvSpPr>
            <a:spLocks noGrp="1"/>
          </p:cNvSpPr>
          <p:nvPr>
            <p:ph type="title"/>
          </p:nvPr>
        </p:nvSpPr>
        <p:spPr>
          <a:xfrm>
            <a:off x="838200" y="365125"/>
            <a:ext cx="10515600" cy="1325563"/>
          </a:xfrm>
        </p:spPr>
        <p:txBody>
          <a:bodyPr>
            <a:normAutofit/>
          </a:bodyPr>
          <a:lstStyle/>
          <a:p>
            <a:r>
              <a:rPr lang="en-US" dirty="0"/>
              <a:t>Ocean Movements – Currents </a:t>
            </a:r>
          </a:p>
        </p:txBody>
      </p:sp>
      <p:graphicFrame>
        <p:nvGraphicFramePr>
          <p:cNvPr id="5" name="Content Placeholder 2">
            <a:extLst>
              <a:ext uri="{FF2B5EF4-FFF2-40B4-BE49-F238E27FC236}">
                <a16:creationId xmlns:a16="http://schemas.microsoft.com/office/drawing/2014/main" id="{A7403D3C-4BC0-4956-B210-21ABEBF09902}"/>
              </a:ext>
            </a:extLst>
          </p:cNvPr>
          <p:cNvGraphicFramePr>
            <a:graphicFrameLocks noGrp="1"/>
          </p:cNvGraphicFramePr>
          <p:nvPr>
            <p:ph idx="1"/>
            <p:extLst>
              <p:ext uri="{D42A27DB-BD31-4B8C-83A1-F6EECF244321}">
                <p14:modId xmlns:p14="http://schemas.microsoft.com/office/powerpoint/2010/main" val="19574871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5703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59568-1C79-4605-B9FF-9A06C1A6DF98}"/>
              </a:ext>
            </a:extLst>
          </p:cNvPr>
          <p:cNvSpPr>
            <a:spLocks noGrp="1"/>
          </p:cNvSpPr>
          <p:nvPr>
            <p:ph type="title"/>
          </p:nvPr>
        </p:nvSpPr>
        <p:spPr/>
        <p:txBody>
          <a:bodyPr/>
          <a:lstStyle/>
          <a:p>
            <a:r>
              <a:rPr lang="en-US" dirty="0"/>
              <a:t>Major Ocean Gyres</a:t>
            </a:r>
          </a:p>
        </p:txBody>
      </p:sp>
      <p:pic>
        <p:nvPicPr>
          <p:cNvPr id="4" name="Content Placeholder 3">
            <a:extLst>
              <a:ext uri="{FF2B5EF4-FFF2-40B4-BE49-F238E27FC236}">
                <a16:creationId xmlns:a16="http://schemas.microsoft.com/office/drawing/2014/main" id="{F49D2686-A371-4C93-A53A-354C08681594}"/>
              </a:ext>
            </a:extLst>
          </p:cNvPr>
          <p:cNvPicPr>
            <a:picLocks noGrp="1" noChangeAspect="1"/>
          </p:cNvPicPr>
          <p:nvPr>
            <p:ph idx="1"/>
          </p:nvPr>
        </p:nvPicPr>
        <p:blipFill>
          <a:blip r:embed="rId2"/>
          <a:stretch>
            <a:fillRect/>
          </a:stretch>
        </p:blipFill>
        <p:spPr>
          <a:xfrm>
            <a:off x="838199" y="2141537"/>
            <a:ext cx="5749653" cy="4351338"/>
          </a:xfrm>
          <a:prstGeom prst="rect">
            <a:avLst/>
          </a:prstGeom>
        </p:spPr>
      </p:pic>
      <p:sp>
        <p:nvSpPr>
          <p:cNvPr id="5" name="TextBox 4">
            <a:extLst>
              <a:ext uri="{FF2B5EF4-FFF2-40B4-BE49-F238E27FC236}">
                <a16:creationId xmlns:a16="http://schemas.microsoft.com/office/drawing/2014/main" id="{BCFA4F8F-8980-4FF8-91D3-9BA1BEDF77FB}"/>
              </a:ext>
            </a:extLst>
          </p:cNvPr>
          <p:cNvSpPr txBox="1"/>
          <p:nvPr/>
        </p:nvSpPr>
        <p:spPr>
          <a:xfrm>
            <a:off x="6587852" y="2141538"/>
            <a:ext cx="5604147" cy="2308324"/>
          </a:xfrm>
          <a:prstGeom prst="rect">
            <a:avLst/>
          </a:prstGeom>
          <a:noFill/>
        </p:spPr>
        <p:txBody>
          <a:bodyPr wrap="square" rtlCol="0">
            <a:spAutoFit/>
          </a:bodyPr>
          <a:lstStyle/>
          <a:p>
            <a:r>
              <a:rPr lang="en-US" sz="3600" dirty="0"/>
              <a:t>Red arrows = warm ocean water</a:t>
            </a:r>
          </a:p>
          <a:p>
            <a:endParaRPr lang="en-US" sz="3600" dirty="0"/>
          </a:p>
          <a:p>
            <a:r>
              <a:rPr lang="en-US" sz="3600" dirty="0"/>
              <a:t>Blue = cool ocean water</a:t>
            </a:r>
          </a:p>
        </p:txBody>
      </p:sp>
    </p:spTree>
    <p:extLst>
      <p:ext uri="{BB962C8B-B14F-4D97-AF65-F5344CB8AC3E}">
        <p14:creationId xmlns:p14="http://schemas.microsoft.com/office/powerpoint/2010/main" val="513058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89FEED-BD36-4099-B102-6515B48734CB}"/>
              </a:ext>
            </a:extLst>
          </p:cNvPr>
          <p:cNvSpPr>
            <a:spLocks noGrp="1"/>
          </p:cNvSpPr>
          <p:nvPr>
            <p:ph type="title"/>
          </p:nvPr>
        </p:nvSpPr>
        <p:spPr>
          <a:xfrm>
            <a:off x="640079" y="2053641"/>
            <a:ext cx="3669161" cy="2760098"/>
          </a:xfrm>
        </p:spPr>
        <p:txBody>
          <a:bodyPr>
            <a:normAutofit/>
          </a:bodyPr>
          <a:lstStyle/>
          <a:p>
            <a:r>
              <a:rPr lang="en-US">
                <a:solidFill>
                  <a:srgbClr val="FFFFFF"/>
                </a:solidFill>
              </a:rPr>
              <a:t>Page 423</a:t>
            </a:r>
          </a:p>
        </p:txBody>
      </p:sp>
      <p:sp>
        <p:nvSpPr>
          <p:cNvPr id="3" name="Content Placeholder 2">
            <a:extLst>
              <a:ext uri="{FF2B5EF4-FFF2-40B4-BE49-F238E27FC236}">
                <a16:creationId xmlns:a16="http://schemas.microsoft.com/office/drawing/2014/main" id="{5A569605-2C88-4016-852A-6C2FFEFF1986}"/>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Data Analysis Lab</a:t>
            </a:r>
          </a:p>
          <a:p>
            <a:pPr lvl="1"/>
            <a:r>
              <a:rPr lang="en-US">
                <a:solidFill>
                  <a:srgbClr val="000000"/>
                </a:solidFill>
              </a:rPr>
              <a:t>Graph the data on your paper and answer the corresponding questions</a:t>
            </a:r>
          </a:p>
        </p:txBody>
      </p:sp>
    </p:spTree>
    <p:extLst>
      <p:ext uri="{BB962C8B-B14F-4D97-AF65-F5344CB8AC3E}">
        <p14:creationId xmlns:p14="http://schemas.microsoft.com/office/powerpoint/2010/main" val="312996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3DC97-C97E-4507-83C2-77A5B3C10628}"/>
              </a:ext>
            </a:extLst>
          </p:cNvPr>
          <p:cNvSpPr>
            <a:spLocks noGrp="1"/>
          </p:cNvSpPr>
          <p:nvPr>
            <p:ph type="title"/>
          </p:nvPr>
        </p:nvSpPr>
        <p:spPr>
          <a:xfrm>
            <a:off x="838200" y="365125"/>
            <a:ext cx="10515600" cy="1325563"/>
          </a:xfrm>
        </p:spPr>
        <p:txBody>
          <a:bodyPr>
            <a:normAutofit/>
          </a:bodyPr>
          <a:lstStyle/>
          <a:p>
            <a:r>
              <a:rPr lang="en-US" dirty="0"/>
              <a:t>15.1: Overview of Oceans</a:t>
            </a:r>
          </a:p>
        </p:txBody>
      </p:sp>
      <p:graphicFrame>
        <p:nvGraphicFramePr>
          <p:cNvPr id="5" name="Content Placeholder 2">
            <a:extLst>
              <a:ext uri="{FF2B5EF4-FFF2-40B4-BE49-F238E27FC236}">
                <a16:creationId xmlns:a16="http://schemas.microsoft.com/office/drawing/2014/main" id="{7589CE4A-2A55-4266-A97D-B30F5BB1A8D6}"/>
              </a:ext>
            </a:extLst>
          </p:cNvPr>
          <p:cNvGraphicFramePr>
            <a:graphicFrameLocks noGrp="1"/>
          </p:cNvGraphicFramePr>
          <p:nvPr>
            <p:ph idx="1"/>
            <p:extLst>
              <p:ext uri="{D42A27DB-BD31-4B8C-83A1-F6EECF244321}">
                <p14:modId xmlns:p14="http://schemas.microsoft.com/office/powerpoint/2010/main" val="34951838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1412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5457-D7C7-4FE7-91A7-122D8ACA46C3}"/>
              </a:ext>
            </a:extLst>
          </p:cNvPr>
          <p:cNvSpPr>
            <a:spLocks noGrp="1"/>
          </p:cNvSpPr>
          <p:nvPr>
            <p:ph type="title"/>
          </p:nvPr>
        </p:nvSpPr>
        <p:spPr>
          <a:xfrm>
            <a:off x="648929" y="629266"/>
            <a:ext cx="3651467" cy="1676603"/>
          </a:xfrm>
        </p:spPr>
        <p:txBody>
          <a:bodyPr>
            <a:normAutofit/>
          </a:bodyPr>
          <a:lstStyle/>
          <a:p>
            <a:r>
              <a:rPr lang="en-US" dirty="0"/>
              <a:t>Data Collection &amp; Analysis</a:t>
            </a:r>
          </a:p>
        </p:txBody>
      </p:sp>
      <p:sp>
        <p:nvSpPr>
          <p:cNvPr id="3" name="Content Placeholder 2">
            <a:extLst>
              <a:ext uri="{FF2B5EF4-FFF2-40B4-BE49-F238E27FC236}">
                <a16:creationId xmlns:a16="http://schemas.microsoft.com/office/drawing/2014/main" id="{DD3C7335-06FF-47A5-80FA-623ADA8F683D}"/>
              </a:ext>
            </a:extLst>
          </p:cNvPr>
          <p:cNvSpPr>
            <a:spLocks noGrp="1"/>
          </p:cNvSpPr>
          <p:nvPr>
            <p:ph idx="1"/>
          </p:nvPr>
        </p:nvSpPr>
        <p:spPr>
          <a:xfrm>
            <a:off x="648931" y="2438400"/>
            <a:ext cx="3651466" cy="3785419"/>
          </a:xfrm>
        </p:spPr>
        <p:txBody>
          <a:bodyPr>
            <a:normAutofit/>
          </a:bodyPr>
          <a:lstStyle/>
          <a:p>
            <a:r>
              <a:rPr lang="en-US" sz="1700" dirty="0"/>
              <a:t>Sonar has been used to map the topography of the ocean floor </a:t>
            </a:r>
          </a:p>
          <a:p>
            <a:pPr lvl="1"/>
            <a:r>
              <a:rPr lang="en-US" sz="1700" dirty="0"/>
              <a:t>Ocean depth is calculated by sending the sonar signal to the ocean floor and timing how long it takes for the sound to reach the bottom and return to surface as an echo</a:t>
            </a:r>
          </a:p>
          <a:p>
            <a:pPr lvl="1"/>
            <a:r>
              <a:rPr lang="en-US" sz="1700" dirty="0"/>
              <a:t>Sonar = Sound Navigation and Ranging</a:t>
            </a:r>
          </a:p>
          <a:p>
            <a:r>
              <a:rPr lang="en-US" sz="1700" dirty="0"/>
              <a:t>Modern technology like </a:t>
            </a:r>
            <a:r>
              <a:rPr lang="en-US" sz="1700" b="1" dirty="0"/>
              <a:t>satellites</a:t>
            </a:r>
            <a:r>
              <a:rPr lang="en-US" sz="1700" dirty="0"/>
              <a:t> and </a:t>
            </a:r>
            <a:r>
              <a:rPr lang="en-US" sz="1700" b="1" dirty="0"/>
              <a:t>submersibles</a:t>
            </a:r>
            <a:r>
              <a:rPr lang="en-US" sz="1700" dirty="0"/>
              <a:t> are used today to monitor changes in temperature and currents.</a:t>
            </a:r>
          </a:p>
          <a:p>
            <a:endParaRPr lang="en-US" sz="1700" dirty="0"/>
          </a:p>
        </p:txBody>
      </p:sp>
      <p:pic>
        <p:nvPicPr>
          <p:cNvPr id="4" name="Picture 3">
            <a:extLst>
              <a:ext uri="{FF2B5EF4-FFF2-40B4-BE49-F238E27FC236}">
                <a16:creationId xmlns:a16="http://schemas.microsoft.com/office/drawing/2014/main" id="{FE251EE7-9C1B-4C88-9F7C-96BF33CA5C61}"/>
              </a:ext>
            </a:extLst>
          </p:cNvPr>
          <p:cNvPicPr>
            <a:picLocks noChangeAspect="1"/>
          </p:cNvPicPr>
          <p:nvPr/>
        </p:nvPicPr>
        <p:blipFill rotWithShape="1">
          <a:blip r:embed="rId2"/>
          <a:srcRect l="5473" r="7781"/>
          <a:stretch/>
        </p:blipFill>
        <p:spPr>
          <a:xfrm>
            <a:off x="4639056" y="10"/>
            <a:ext cx="7552944" cy="6857990"/>
          </a:xfrm>
          <a:prstGeom prst="rect">
            <a:avLst/>
          </a:prstGeom>
          <a:effectLst/>
        </p:spPr>
      </p:pic>
    </p:spTree>
    <p:extLst>
      <p:ext uri="{BB962C8B-B14F-4D97-AF65-F5344CB8AC3E}">
        <p14:creationId xmlns:p14="http://schemas.microsoft.com/office/powerpoint/2010/main" val="262111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3EE1-36BD-4969-B038-C0BACAC52648}"/>
              </a:ext>
            </a:extLst>
          </p:cNvPr>
          <p:cNvSpPr>
            <a:spLocks noGrp="1"/>
          </p:cNvSpPr>
          <p:nvPr>
            <p:ph type="title"/>
          </p:nvPr>
        </p:nvSpPr>
        <p:spPr>
          <a:xfrm>
            <a:off x="4965430" y="629268"/>
            <a:ext cx="6586491" cy="1286160"/>
          </a:xfrm>
        </p:spPr>
        <p:txBody>
          <a:bodyPr anchor="b">
            <a:normAutofit/>
          </a:bodyPr>
          <a:lstStyle/>
          <a:p>
            <a:r>
              <a:rPr lang="en-US" dirty="0"/>
              <a:t>Origin of the Oceans</a:t>
            </a:r>
          </a:p>
        </p:txBody>
      </p:sp>
      <p:pic>
        <p:nvPicPr>
          <p:cNvPr id="4" name="Picture 3">
            <a:extLst>
              <a:ext uri="{FF2B5EF4-FFF2-40B4-BE49-F238E27FC236}">
                <a16:creationId xmlns:a16="http://schemas.microsoft.com/office/drawing/2014/main" id="{BE2FD798-0367-42F2-8B5E-6CF92EED6C9C}"/>
              </a:ext>
            </a:extLst>
          </p:cNvPr>
          <p:cNvPicPr>
            <a:picLocks noChangeAspect="1"/>
          </p:cNvPicPr>
          <p:nvPr/>
        </p:nvPicPr>
        <p:blipFill rotWithShape="1">
          <a:blip r:embed="rId2"/>
          <a:srcRect l="11636" r="35642"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D503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D3B4EE3-DA59-4BC9-9B7B-0DB243A98C94}"/>
              </a:ext>
            </a:extLst>
          </p:cNvPr>
          <p:cNvSpPr>
            <a:spLocks noGrp="1"/>
          </p:cNvSpPr>
          <p:nvPr>
            <p:ph idx="1"/>
          </p:nvPr>
        </p:nvSpPr>
        <p:spPr>
          <a:xfrm>
            <a:off x="4965431" y="2438400"/>
            <a:ext cx="6586489" cy="3785419"/>
          </a:xfrm>
        </p:spPr>
        <p:txBody>
          <a:bodyPr>
            <a:normAutofit/>
          </a:bodyPr>
          <a:lstStyle/>
          <a:p>
            <a:r>
              <a:rPr lang="en-US" sz="2000" dirty="0"/>
              <a:t>It is now believed that most of the water on the earth arrived on </a:t>
            </a:r>
            <a:r>
              <a:rPr lang="en-US" sz="2000" b="1" dirty="0"/>
              <a:t>comets</a:t>
            </a:r>
            <a:r>
              <a:rPr lang="en-US" sz="2000" dirty="0"/>
              <a:t> and </a:t>
            </a:r>
            <a:r>
              <a:rPr lang="en-US" sz="2000" b="1" dirty="0"/>
              <a:t>meteorites</a:t>
            </a:r>
            <a:r>
              <a:rPr lang="en-US" sz="2000" dirty="0"/>
              <a:t>.  </a:t>
            </a:r>
            <a:r>
              <a:rPr lang="en-US" sz="2000" b="1" dirty="0"/>
              <a:t>Volcanic eruptions</a:t>
            </a:r>
            <a:r>
              <a:rPr lang="en-US" sz="2000" dirty="0"/>
              <a:t> also released water trapped beneath the Earth’s surface.</a:t>
            </a:r>
          </a:p>
          <a:p>
            <a:endParaRPr lang="en-US" sz="2000" dirty="0"/>
          </a:p>
        </p:txBody>
      </p:sp>
    </p:spTree>
    <p:extLst>
      <p:ext uri="{BB962C8B-B14F-4D97-AF65-F5344CB8AC3E}">
        <p14:creationId xmlns:p14="http://schemas.microsoft.com/office/powerpoint/2010/main" val="347761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B4257-4007-450C-A195-47B597DDDBDE}"/>
              </a:ext>
            </a:extLst>
          </p:cNvPr>
          <p:cNvSpPr>
            <a:spLocks noGrp="1"/>
          </p:cNvSpPr>
          <p:nvPr>
            <p:ph type="title"/>
          </p:nvPr>
        </p:nvSpPr>
        <p:spPr>
          <a:xfrm>
            <a:off x="838200" y="365125"/>
            <a:ext cx="10515600" cy="1325563"/>
          </a:xfrm>
        </p:spPr>
        <p:txBody>
          <a:bodyPr>
            <a:normAutofit/>
          </a:bodyPr>
          <a:lstStyle/>
          <a:p>
            <a:r>
              <a:rPr lang="en-US" dirty="0"/>
              <a:t>Distribution of Earth’s Water</a:t>
            </a:r>
          </a:p>
        </p:txBody>
      </p:sp>
      <p:graphicFrame>
        <p:nvGraphicFramePr>
          <p:cNvPr id="5" name="Content Placeholder 2">
            <a:extLst>
              <a:ext uri="{FF2B5EF4-FFF2-40B4-BE49-F238E27FC236}">
                <a16:creationId xmlns:a16="http://schemas.microsoft.com/office/drawing/2014/main" id="{C96E7248-9F72-4068-A7F2-2B797982D8D3}"/>
              </a:ext>
            </a:extLst>
          </p:cNvPr>
          <p:cNvGraphicFramePr>
            <a:graphicFrameLocks noGrp="1"/>
          </p:cNvGraphicFramePr>
          <p:nvPr>
            <p:ph idx="1"/>
            <p:extLst>
              <p:ext uri="{D42A27DB-BD31-4B8C-83A1-F6EECF244321}">
                <p14:modId xmlns:p14="http://schemas.microsoft.com/office/powerpoint/2010/main" val="26266714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9786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A2180-D0FF-4425-A5B9-5C7664BC9BC7}"/>
              </a:ext>
            </a:extLst>
          </p:cNvPr>
          <p:cNvSpPr>
            <a:spLocks noGrp="1"/>
          </p:cNvSpPr>
          <p:nvPr>
            <p:ph type="title"/>
          </p:nvPr>
        </p:nvSpPr>
        <p:spPr>
          <a:xfrm>
            <a:off x="1514292" y="513612"/>
            <a:ext cx="9894133" cy="1031216"/>
          </a:xfrm>
        </p:spPr>
        <p:txBody>
          <a:bodyPr anchor="b">
            <a:normAutofit/>
          </a:bodyPr>
          <a:lstStyle/>
          <a:p>
            <a:r>
              <a:rPr lang="en-US" dirty="0"/>
              <a:t>Major Oceans</a:t>
            </a:r>
          </a:p>
        </p:txBody>
      </p:sp>
      <p:pic>
        <p:nvPicPr>
          <p:cNvPr id="1026" name="Picture 2" descr="oceans">
            <a:extLst>
              <a:ext uri="{FF2B5EF4-FFF2-40B4-BE49-F238E27FC236}">
                <a16:creationId xmlns:a16="http://schemas.microsoft.com/office/drawing/2014/main" id="{C88DE01D-DC18-476C-B4FA-614DE5CAE48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0301" y="2589086"/>
            <a:ext cx="4097365" cy="27554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Shape 70">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73" name="Freeform: Shape 72">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013B9B1-3540-499C-AA34-6413465009D3}"/>
              </a:ext>
            </a:extLst>
          </p:cNvPr>
          <p:cNvSpPr>
            <a:spLocks noGrp="1"/>
          </p:cNvSpPr>
          <p:nvPr>
            <p:ph idx="1"/>
          </p:nvPr>
        </p:nvSpPr>
        <p:spPr>
          <a:xfrm>
            <a:off x="7298775" y="1155033"/>
            <a:ext cx="4109662" cy="4511264"/>
          </a:xfrm>
        </p:spPr>
        <p:txBody>
          <a:bodyPr anchor="ctr">
            <a:normAutofit/>
          </a:bodyPr>
          <a:lstStyle/>
          <a:p>
            <a:pPr marL="0" indent="0">
              <a:buNone/>
            </a:pPr>
            <a:r>
              <a:rPr lang="en-US" sz="1800" dirty="0"/>
              <a:t>Humans have divided this water into oceans and seas for historical reasons.					</a:t>
            </a:r>
          </a:p>
          <a:p>
            <a:r>
              <a:rPr lang="en-US" sz="1800" dirty="0"/>
              <a:t>1. Pacific	(Largest)		</a:t>
            </a:r>
          </a:p>
          <a:p>
            <a:r>
              <a:rPr lang="en-US" sz="1800" dirty="0"/>
              <a:t>2. Atlantic</a:t>
            </a:r>
          </a:p>
          <a:p>
            <a:r>
              <a:rPr lang="en-US" sz="1800" dirty="0"/>
              <a:t>3. Indian	(Mostly in the southern hemisphere)     </a:t>
            </a:r>
          </a:p>
          <a:p>
            <a:r>
              <a:rPr lang="en-US" sz="1800" dirty="0"/>
              <a:t>4. Arctic 	(north pole, mostly ice)</a:t>
            </a:r>
          </a:p>
          <a:p>
            <a:r>
              <a:rPr lang="en-US" sz="1800" dirty="0"/>
              <a:t>5. Antarctic/Southern  (south pole, mostly ice</a:t>
            </a:r>
            <a:r>
              <a:rPr lang="en-US" sz="1500" dirty="0"/>
              <a:t>)	</a:t>
            </a:r>
          </a:p>
        </p:txBody>
      </p:sp>
    </p:spTree>
    <p:extLst>
      <p:ext uri="{BB962C8B-B14F-4D97-AF65-F5344CB8AC3E}">
        <p14:creationId xmlns:p14="http://schemas.microsoft.com/office/powerpoint/2010/main" val="136344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7ACE908-427E-4BE9-86A6-215D1CB9F21F}"/>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Do “Scavenger Hunt for 15.2”</a:t>
            </a:r>
          </a:p>
        </p:txBody>
      </p:sp>
    </p:spTree>
    <p:extLst>
      <p:ext uri="{BB962C8B-B14F-4D97-AF65-F5344CB8AC3E}">
        <p14:creationId xmlns:p14="http://schemas.microsoft.com/office/powerpoint/2010/main" val="2237365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B376B-FDFD-4FBB-AC1E-85BA37C8742C}"/>
              </a:ext>
            </a:extLst>
          </p:cNvPr>
          <p:cNvSpPr>
            <a:spLocks noGrp="1"/>
          </p:cNvSpPr>
          <p:nvPr>
            <p:ph type="title"/>
          </p:nvPr>
        </p:nvSpPr>
        <p:spPr>
          <a:xfrm>
            <a:off x="1514292" y="513612"/>
            <a:ext cx="9894133" cy="1031216"/>
          </a:xfrm>
        </p:spPr>
        <p:txBody>
          <a:bodyPr anchor="b">
            <a:normAutofit/>
          </a:bodyPr>
          <a:lstStyle/>
          <a:p>
            <a:r>
              <a:rPr lang="en-US" dirty="0"/>
              <a:t>15.3: Ocean Movements –Waves </a:t>
            </a:r>
          </a:p>
        </p:txBody>
      </p:sp>
      <p:pic>
        <p:nvPicPr>
          <p:cNvPr id="4" name="Picture 3">
            <a:extLst>
              <a:ext uri="{FF2B5EF4-FFF2-40B4-BE49-F238E27FC236}">
                <a16:creationId xmlns:a16="http://schemas.microsoft.com/office/drawing/2014/main" id="{89994654-B028-44DA-92D3-8B35E3D2C94B}"/>
              </a:ext>
            </a:extLst>
          </p:cNvPr>
          <p:cNvPicPr>
            <a:picLocks noChangeAspect="1"/>
          </p:cNvPicPr>
          <p:nvPr/>
        </p:nvPicPr>
        <p:blipFill>
          <a:blip r:embed="rId2"/>
          <a:stretch>
            <a:fillRect/>
          </a:stretch>
        </p:blipFill>
        <p:spPr>
          <a:xfrm>
            <a:off x="2413685" y="2589086"/>
            <a:ext cx="3270597" cy="2755478"/>
          </a:xfrm>
          <a:prstGeom prst="rect">
            <a:avLst/>
          </a:prstGeom>
        </p:spPr>
      </p:pic>
      <p:sp>
        <p:nvSpPr>
          <p:cNvPr id="9" name="Freeform: Shape 8">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1" name="Freeform: Shape 10">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524E547-1D1F-4107-A1FA-151B229D906C}"/>
              </a:ext>
            </a:extLst>
          </p:cNvPr>
          <p:cNvSpPr>
            <a:spLocks noGrp="1"/>
          </p:cNvSpPr>
          <p:nvPr>
            <p:ph idx="1"/>
          </p:nvPr>
        </p:nvSpPr>
        <p:spPr>
          <a:xfrm>
            <a:off x="7796463" y="1884045"/>
            <a:ext cx="3611973" cy="4460343"/>
          </a:xfrm>
        </p:spPr>
        <p:txBody>
          <a:bodyPr anchor="ctr">
            <a:normAutofit/>
          </a:bodyPr>
          <a:lstStyle/>
          <a:p>
            <a:r>
              <a:rPr lang="en-US" sz="2400" dirty="0"/>
              <a:t>Oceans are never motionless.  Waves are the most familiar movement and are mostly caused by </a:t>
            </a:r>
            <a:r>
              <a:rPr lang="en-US" sz="2400" b="1" dirty="0"/>
              <a:t>wind</a:t>
            </a:r>
            <a:r>
              <a:rPr lang="en-US" sz="2400" dirty="0"/>
              <a:t> blowing across the surface of the water.</a:t>
            </a:r>
          </a:p>
          <a:p>
            <a:r>
              <a:rPr lang="en-US" sz="2400" dirty="0"/>
              <a:t> Waves have the following features to the left</a:t>
            </a:r>
          </a:p>
          <a:p>
            <a:pPr marL="0" indent="0">
              <a:buNone/>
            </a:pPr>
            <a:endParaRPr lang="en-US" sz="2400" dirty="0"/>
          </a:p>
          <a:p>
            <a:endParaRPr lang="en-US" sz="2400" dirty="0"/>
          </a:p>
          <a:p>
            <a:endParaRPr lang="en-US" sz="2400" dirty="0"/>
          </a:p>
        </p:txBody>
      </p:sp>
    </p:spTree>
    <p:extLst>
      <p:ext uri="{BB962C8B-B14F-4D97-AF65-F5344CB8AC3E}">
        <p14:creationId xmlns:p14="http://schemas.microsoft.com/office/powerpoint/2010/main" val="2263089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585A6C-0CB0-43B4-B2C0-37FAD27F3401}"/>
              </a:ext>
            </a:extLst>
          </p:cNvPr>
          <p:cNvSpPr>
            <a:spLocks noGrp="1"/>
          </p:cNvSpPr>
          <p:nvPr>
            <p:ph type="title"/>
          </p:nvPr>
        </p:nvSpPr>
        <p:spPr>
          <a:xfrm>
            <a:off x="643467" y="640080"/>
            <a:ext cx="3096427" cy="5613236"/>
          </a:xfrm>
        </p:spPr>
        <p:txBody>
          <a:bodyPr anchor="ctr">
            <a:normAutofit/>
          </a:bodyPr>
          <a:lstStyle/>
          <a:p>
            <a:r>
              <a:rPr lang="en-US" dirty="0">
                <a:solidFill>
                  <a:srgbClr val="FFFFFF"/>
                </a:solidFill>
              </a:rPr>
              <a:t>Ocean Movements – Waves </a:t>
            </a:r>
          </a:p>
        </p:txBody>
      </p:sp>
      <p:sp>
        <p:nvSpPr>
          <p:cNvPr id="3" name="Content Placeholder 2">
            <a:extLst>
              <a:ext uri="{FF2B5EF4-FFF2-40B4-BE49-F238E27FC236}">
                <a16:creationId xmlns:a16="http://schemas.microsoft.com/office/drawing/2014/main" id="{1609431A-D2EB-465E-A089-CC190D0BA36D}"/>
              </a:ext>
            </a:extLst>
          </p:cNvPr>
          <p:cNvSpPr>
            <a:spLocks noGrp="1"/>
          </p:cNvSpPr>
          <p:nvPr>
            <p:ph idx="1"/>
          </p:nvPr>
        </p:nvSpPr>
        <p:spPr>
          <a:xfrm>
            <a:off x="4699818" y="640082"/>
            <a:ext cx="6848715" cy="2484884"/>
          </a:xfrm>
        </p:spPr>
        <p:txBody>
          <a:bodyPr anchor="ctr">
            <a:normAutofit/>
          </a:bodyPr>
          <a:lstStyle/>
          <a:p>
            <a:pPr lvl="0"/>
            <a:r>
              <a:rPr lang="en-US" dirty="0"/>
              <a:t>Particles in ocean waves move in circles before returning to their original position.</a:t>
            </a:r>
          </a:p>
          <a:p>
            <a:r>
              <a:rPr lang="en-US" dirty="0"/>
              <a:t>As waves approach the shore they slow down and build up with waves behind them until the “break” upon the shore.</a:t>
            </a:r>
          </a:p>
          <a:p>
            <a:pPr lvl="0"/>
            <a:endParaRPr lang="en-US" sz="2000" dirty="0"/>
          </a:p>
          <a:p>
            <a:endParaRPr lang="en-US" sz="2000" dirty="0"/>
          </a:p>
        </p:txBody>
      </p:sp>
      <p:pic>
        <p:nvPicPr>
          <p:cNvPr id="4" name="Picture 3">
            <a:extLst>
              <a:ext uri="{FF2B5EF4-FFF2-40B4-BE49-F238E27FC236}">
                <a16:creationId xmlns:a16="http://schemas.microsoft.com/office/drawing/2014/main" id="{DA2C9946-A103-4B20-A411-B0CCD8711486}"/>
              </a:ext>
            </a:extLst>
          </p:cNvPr>
          <p:cNvPicPr>
            <a:picLocks noChangeAspect="1"/>
          </p:cNvPicPr>
          <p:nvPr/>
        </p:nvPicPr>
        <p:blipFill>
          <a:blip r:embed="rId2"/>
          <a:stretch>
            <a:fillRect/>
          </a:stretch>
        </p:blipFill>
        <p:spPr>
          <a:xfrm>
            <a:off x="5224727" y="3446698"/>
            <a:ext cx="5753376" cy="2488335"/>
          </a:xfrm>
          <a:prstGeom prst="rect">
            <a:avLst/>
          </a:prstGeom>
        </p:spPr>
      </p:pic>
    </p:spTree>
    <p:extLst>
      <p:ext uri="{BB962C8B-B14F-4D97-AF65-F5344CB8AC3E}">
        <p14:creationId xmlns:p14="http://schemas.microsoft.com/office/powerpoint/2010/main" val="581256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612</Words>
  <Application>Microsoft Office PowerPoint</Application>
  <PresentationFormat>Widescreen</PresentationFormat>
  <Paragraphs>55</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Earth’s Oceans </vt:lpstr>
      <vt:lpstr>15.1: Overview of Oceans</vt:lpstr>
      <vt:lpstr>Data Collection &amp; Analysis</vt:lpstr>
      <vt:lpstr>Origin of the Oceans</vt:lpstr>
      <vt:lpstr>Distribution of Earth’s Water</vt:lpstr>
      <vt:lpstr>Major Oceans</vt:lpstr>
      <vt:lpstr>Do “Scavenger Hunt for 15.2”</vt:lpstr>
      <vt:lpstr>15.3: Ocean Movements –Waves </vt:lpstr>
      <vt:lpstr>Ocean Movements – Waves </vt:lpstr>
      <vt:lpstr>Ocean Movements – Tides </vt:lpstr>
      <vt:lpstr>Tides</vt:lpstr>
      <vt:lpstr>Ocean Movements – Currents </vt:lpstr>
      <vt:lpstr>Major Ocean Gyres</vt:lpstr>
      <vt:lpstr>Page 423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Earth’s Oceans </dc:title>
  <dc:creator>Lyndsey Norton</dc:creator>
  <cp:lastModifiedBy>Lyndsey Norton</cp:lastModifiedBy>
  <cp:revision>2</cp:revision>
  <dcterms:created xsi:type="dcterms:W3CDTF">2019-05-02T14:59:54Z</dcterms:created>
  <dcterms:modified xsi:type="dcterms:W3CDTF">2019-05-02T15:10:16Z</dcterms:modified>
</cp:coreProperties>
</file>