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8454" autoAdjust="0"/>
  </p:normalViewPr>
  <p:slideViewPr>
    <p:cSldViewPr snapToGrid="0">
      <p:cViewPr varScale="1">
        <p:scale>
          <a:sx n="37" d="100"/>
          <a:sy n="37" d="100"/>
        </p:scale>
        <p:origin x="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coloredtext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dk2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dk2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5616A4-EF45-438C-B591-36FFDE8EE6F1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D195A69-E8FA-4190-AC83-21012EBA75B5}">
      <dgm:prSet/>
      <dgm:spPr/>
      <dgm:t>
        <a:bodyPr/>
        <a:lstStyle/>
        <a:p>
          <a:r>
            <a:rPr lang="en-US" b="1" dirty="0"/>
            <a:t>Erosion</a:t>
          </a:r>
          <a:r>
            <a:rPr lang="en-US" dirty="0"/>
            <a:t> refers to the process where weathered materials are carried to a new location (</a:t>
          </a:r>
          <a:r>
            <a:rPr lang="en-US" b="1" dirty="0"/>
            <a:t>transport</a:t>
          </a:r>
          <a:r>
            <a:rPr lang="en-US" dirty="0"/>
            <a:t>).  Erosion almost always occurs downhill.</a:t>
          </a:r>
        </a:p>
      </dgm:t>
    </dgm:pt>
    <dgm:pt modelId="{164F5454-4EAC-4FB8-AEEB-69F2F99510CA}" type="parTrans" cxnId="{6AD6B177-6E45-4AFE-ACDB-B8D3DB8209CA}">
      <dgm:prSet/>
      <dgm:spPr/>
      <dgm:t>
        <a:bodyPr/>
        <a:lstStyle/>
        <a:p>
          <a:endParaRPr lang="en-US"/>
        </a:p>
      </dgm:t>
    </dgm:pt>
    <dgm:pt modelId="{6CDA2488-4684-4092-A257-1F0A73FFB518}" type="sibTrans" cxnId="{6AD6B177-6E45-4AFE-ACDB-B8D3DB8209CA}">
      <dgm:prSet/>
      <dgm:spPr/>
      <dgm:t>
        <a:bodyPr/>
        <a:lstStyle/>
        <a:p>
          <a:endParaRPr lang="en-US"/>
        </a:p>
      </dgm:t>
    </dgm:pt>
    <dgm:pt modelId="{B307407B-F956-4346-9A5C-80726F9C8D51}">
      <dgm:prSet/>
      <dgm:spPr/>
      <dgm:t>
        <a:bodyPr/>
        <a:lstStyle/>
        <a:p>
          <a:r>
            <a:rPr lang="en-US" b="1" dirty="0"/>
            <a:t>Deposition</a:t>
          </a:r>
          <a:r>
            <a:rPr lang="en-US" dirty="0"/>
            <a:t> refers to the settling of eroded material on the ground.  </a:t>
          </a:r>
        </a:p>
      </dgm:t>
    </dgm:pt>
    <dgm:pt modelId="{F8267BD9-B2C0-47A7-89AB-F7B010DF6E68}" type="parTrans" cxnId="{4FAD8453-D65A-449C-9499-42D534BB9199}">
      <dgm:prSet/>
      <dgm:spPr/>
      <dgm:t>
        <a:bodyPr/>
        <a:lstStyle/>
        <a:p>
          <a:endParaRPr lang="en-US"/>
        </a:p>
      </dgm:t>
    </dgm:pt>
    <dgm:pt modelId="{6960F6FC-6726-45BE-912C-0E763669BC51}" type="sibTrans" cxnId="{4FAD8453-D65A-449C-9499-42D534BB9199}">
      <dgm:prSet/>
      <dgm:spPr/>
      <dgm:t>
        <a:bodyPr/>
        <a:lstStyle/>
        <a:p>
          <a:endParaRPr lang="en-US"/>
        </a:p>
      </dgm:t>
    </dgm:pt>
    <dgm:pt modelId="{489172BA-221A-426C-908D-526106FCB429}">
      <dgm:prSet/>
      <dgm:spPr/>
      <dgm:t>
        <a:bodyPr/>
        <a:lstStyle/>
        <a:p>
          <a:r>
            <a:rPr lang="en-US" dirty="0"/>
            <a:t>As more and more sediments are deposited they may undergo lithification (change to stone) due to increasing pressure and temperature.</a:t>
          </a:r>
        </a:p>
      </dgm:t>
    </dgm:pt>
    <dgm:pt modelId="{EF97AD9C-52E2-4E08-B425-F09F55129482}" type="parTrans" cxnId="{ED682828-8CCE-44AC-B252-062572AC1E2C}">
      <dgm:prSet/>
      <dgm:spPr/>
      <dgm:t>
        <a:bodyPr/>
        <a:lstStyle/>
        <a:p>
          <a:endParaRPr lang="en-US"/>
        </a:p>
      </dgm:t>
    </dgm:pt>
    <dgm:pt modelId="{B8542E92-4013-4E44-81FA-CC08B5571942}" type="sibTrans" cxnId="{ED682828-8CCE-44AC-B252-062572AC1E2C}">
      <dgm:prSet/>
      <dgm:spPr/>
      <dgm:t>
        <a:bodyPr/>
        <a:lstStyle/>
        <a:p>
          <a:endParaRPr lang="en-US"/>
        </a:p>
      </dgm:t>
    </dgm:pt>
    <dgm:pt modelId="{FF5F0CF8-93BB-448B-844A-B1859D788862}" type="pres">
      <dgm:prSet presAssocID="{0A5616A4-EF45-438C-B591-36FFDE8EE6F1}" presName="vert0" presStyleCnt="0">
        <dgm:presLayoutVars>
          <dgm:dir/>
          <dgm:animOne val="branch"/>
          <dgm:animLvl val="lvl"/>
        </dgm:presLayoutVars>
      </dgm:prSet>
      <dgm:spPr/>
    </dgm:pt>
    <dgm:pt modelId="{9140CD3F-C90A-46AD-83C9-73C65CAA91F3}" type="pres">
      <dgm:prSet presAssocID="{FD195A69-E8FA-4190-AC83-21012EBA75B5}" presName="thickLine" presStyleLbl="alignNode1" presStyleIdx="0" presStyleCnt="3"/>
      <dgm:spPr/>
    </dgm:pt>
    <dgm:pt modelId="{3823D383-2657-474A-A925-D9E598111CB5}" type="pres">
      <dgm:prSet presAssocID="{FD195A69-E8FA-4190-AC83-21012EBA75B5}" presName="horz1" presStyleCnt="0"/>
      <dgm:spPr/>
    </dgm:pt>
    <dgm:pt modelId="{E25F924C-8839-48A2-8A59-281874341C49}" type="pres">
      <dgm:prSet presAssocID="{FD195A69-E8FA-4190-AC83-21012EBA75B5}" presName="tx1" presStyleLbl="revTx" presStyleIdx="0" presStyleCnt="3"/>
      <dgm:spPr/>
    </dgm:pt>
    <dgm:pt modelId="{B1B89786-2C39-4443-8C93-78566FE5278F}" type="pres">
      <dgm:prSet presAssocID="{FD195A69-E8FA-4190-AC83-21012EBA75B5}" presName="vert1" presStyleCnt="0"/>
      <dgm:spPr/>
    </dgm:pt>
    <dgm:pt modelId="{70139776-3DC4-4FA3-AA12-3D0D3A4AA26E}" type="pres">
      <dgm:prSet presAssocID="{B307407B-F956-4346-9A5C-80726F9C8D51}" presName="thickLine" presStyleLbl="alignNode1" presStyleIdx="1" presStyleCnt="3"/>
      <dgm:spPr/>
    </dgm:pt>
    <dgm:pt modelId="{9F8D1F46-5CA3-4654-A925-C750700692CF}" type="pres">
      <dgm:prSet presAssocID="{B307407B-F956-4346-9A5C-80726F9C8D51}" presName="horz1" presStyleCnt="0"/>
      <dgm:spPr/>
    </dgm:pt>
    <dgm:pt modelId="{79C1DED7-CC73-4ECC-9873-3F799D685775}" type="pres">
      <dgm:prSet presAssocID="{B307407B-F956-4346-9A5C-80726F9C8D51}" presName="tx1" presStyleLbl="revTx" presStyleIdx="1" presStyleCnt="3"/>
      <dgm:spPr/>
    </dgm:pt>
    <dgm:pt modelId="{0AB5D264-9B2D-41FA-B625-D28A055F9C8D}" type="pres">
      <dgm:prSet presAssocID="{B307407B-F956-4346-9A5C-80726F9C8D51}" presName="vert1" presStyleCnt="0"/>
      <dgm:spPr/>
    </dgm:pt>
    <dgm:pt modelId="{E23D782F-5F0B-4DEB-9A9C-9931FD0A4B5A}" type="pres">
      <dgm:prSet presAssocID="{489172BA-221A-426C-908D-526106FCB429}" presName="thickLine" presStyleLbl="alignNode1" presStyleIdx="2" presStyleCnt="3"/>
      <dgm:spPr/>
    </dgm:pt>
    <dgm:pt modelId="{187B4BEF-1F25-40CF-BE07-910E9C250C1D}" type="pres">
      <dgm:prSet presAssocID="{489172BA-221A-426C-908D-526106FCB429}" presName="horz1" presStyleCnt="0"/>
      <dgm:spPr/>
    </dgm:pt>
    <dgm:pt modelId="{2BE3499B-6004-4675-8DBF-8423EF3E7AA6}" type="pres">
      <dgm:prSet presAssocID="{489172BA-221A-426C-908D-526106FCB429}" presName="tx1" presStyleLbl="revTx" presStyleIdx="2" presStyleCnt="3"/>
      <dgm:spPr/>
    </dgm:pt>
    <dgm:pt modelId="{9E7C6245-9D81-4AF9-BA2D-A73027C8EFE1}" type="pres">
      <dgm:prSet presAssocID="{489172BA-221A-426C-908D-526106FCB429}" presName="vert1" presStyleCnt="0"/>
      <dgm:spPr/>
    </dgm:pt>
  </dgm:ptLst>
  <dgm:cxnLst>
    <dgm:cxn modelId="{7EB69B1D-3FCC-4A61-9ED8-7A549EE9103D}" type="presOf" srcId="{489172BA-221A-426C-908D-526106FCB429}" destId="{2BE3499B-6004-4675-8DBF-8423EF3E7AA6}" srcOrd="0" destOrd="0" presId="urn:microsoft.com/office/officeart/2008/layout/LinedList"/>
    <dgm:cxn modelId="{ED682828-8CCE-44AC-B252-062572AC1E2C}" srcId="{0A5616A4-EF45-438C-B591-36FFDE8EE6F1}" destId="{489172BA-221A-426C-908D-526106FCB429}" srcOrd="2" destOrd="0" parTransId="{EF97AD9C-52E2-4E08-B425-F09F55129482}" sibTransId="{B8542E92-4013-4E44-81FA-CC08B5571942}"/>
    <dgm:cxn modelId="{4FAD8453-D65A-449C-9499-42D534BB9199}" srcId="{0A5616A4-EF45-438C-B591-36FFDE8EE6F1}" destId="{B307407B-F956-4346-9A5C-80726F9C8D51}" srcOrd="1" destOrd="0" parTransId="{F8267BD9-B2C0-47A7-89AB-F7B010DF6E68}" sibTransId="{6960F6FC-6726-45BE-912C-0E763669BC51}"/>
    <dgm:cxn modelId="{23496255-0B7A-49C4-9CCA-7E4FC86A345D}" type="presOf" srcId="{B307407B-F956-4346-9A5C-80726F9C8D51}" destId="{79C1DED7-CC73-4ECC-9873-3F799D685775}" srcOrd="0" destOrd="0" presId="urn:microsoft.com/office/officeart/2008/layout/LinedList"/>
    <dgm:cxn modelId="{6AD6B177-6E45-4AFE-ACDB-B8D3DB8209CA}" srcId="{0A5616A4-EF45-438C-B591-36FFDE8EE6F1}" destId="{FD195A69-E8FA-4190-AC83-21012EBA75B5}" srcOrd="0" destOrd="0" parTransId="{164F5454-4EAC-4FB8-AEEB-69F2F99510CA}" sibTransId="{6CDA2488-4684-4092-A257-1F0A73FFB518}"/>
    <dgm:cxn modelId="{4771F79B-0AA2-4C5F-ACA4-A3885A8413C7}" type="presOf" srcId="{0A5616A4-EF45-438C-B591-36FFDE8EE6F1}" destId="{FF5F0CF8-93BB-448B-844A-B1859D788862}" srcOrd="0" destOrd="0" presId="urn:microsoft.com/office/officeart/2008/layout/LinedList"/>
    <dgm:cxn modelId="{6510A0CD-1F19-40EF-A7C3-E6D8B003A591}" type="presOf" srcId="{FD195A69-E8FA-4190-AC83-21012EBA75B5}" destId="{E25F924C-8839-48A2-8A59-281874341C49}" srcOrd="0" destOrd="0" presId="urn:microsoft.com/office/officeart/2008/layout/LinedList"/>
    <dgm:cxn modelId="{C4774434-489E-4F2B-ABE7-373961D0C05E}" type="presParOf" srcId="{FF5F0CF8-93BB-448B-844A-B1859D788862}" destId="{9140CD3F-C90A-46AD-83C9-73C65CAA91F3}" srcOrd="0" destOrd="0" presId="urn:microsoft.com/office/officeart/2008/layout/LinedList"/>
    <dgm:cxn modelId="{A997FFDD-E062-4AF3-888A-144C9709EB97}" type="presParOf" srcId="{FF5F0CF8-93BB-448B-844A-B1859D788862}" destId="{3823D383-2657-474A-A925-D9E598111CB5}" srcOrd="1" destOrd="0" presId="urn:microsoft.com/office/officeart/2008/layout/LinedList"/>
    <dgm:cxn modelId="{0D9821C7-F6EE-413F-9DA4-0A5FCCB378D0}" type="presParOf" srcId="{3823D383-2657-474A-A925-D9E598111CB5}" destId="{E25F924C-8839-48A2-8A59-281874341C49}" srcOrd="0" destOrd="0" presId="urn:microsoft.com/office/officeart/2008/layout/LinedList"/>
    <dgm:cxn modelId="{70201C97-C24E-48FE-A27C-28C88F2488A2}" type="presParOf" srcId="{3823D383-2657-474A-A925-D9E598111CB5}" destId="{B1B89786-2C39-4443-8C93-78566FE5278F}" srcOrd="1" destOrd="0" presId="urn:microsoft.com/office/officeart/2008/layout/LinedList"/>
    <dgm:cxn modelId="{D08C84E6-02C0-498B-A5B8-14074C5B3FDD}" type="presParOf" srcId="{FF5F0CF8-93BB-448B-844A-B1859D788862}" destId="{70139776-3DC4-4FA3-AA12-3D0D3A4AA26E}" srcOrd="2" destOrd="0" presId="urn:microsoft.com/office/officeart/2008/layout/LinedList"/>
    <dgm:cxn modelId="{48F7BCF3-D63A-4E37-A4B3-CFCAE0715FBF}" type="presParOf" srcId="{FF5F0CF8-93BB-448B-844A-B1859D788862}" destId="{9F8D1F46-5CA3-4654-A925-C750700692CF}" srcOrd="3" destOrd="0" presId="urn:microsoft.com/office/officeart/2008/layout/LinedList"/>
    <dgm:cxn modelId="{788AE23F-82E1-4AAD-ADB3-6BC71F6959F4}" type="presParOf" srcId="{9F8D1F46-5CA3-4654-A925-C750700692CF}" destId="{79C1DED7-CC73-4ECC-9873-3F799D685775}" srcOrd="0" destOrd="0" presId="urn:microsoft.com/office/officeart/2008/layout/LinedList"/>
    <dgm:cxn modelId="{F532A962-26D0-4A12-83E7-265B6DF182F0}" type="presParOf" srcId="{9F8D1F46-5CA3-4654-A925-C750700692CF}" destId="{0AB5D264-9B2D-41FA-B625-D28A055F9C8D}" srcOrd="1" destOrd="0" presId="urn:microsoft.com/office/officeart/2008/layout/LinedList"/>
    <dgm:cxn modelId="{2AD87D42-EF15-43FF-8756-C20079B0CA9B}" type="presParOf" srcId="{FF5F0CF8-93BB-448B-844A-B1859D788862}" destId="{E23D782F-5F0B-4DEB-9A9C-9931FD0A4B5A}" srcOrd="4" destOrd="0" presId="urn:microsoft.com/office/officeart/2008/layout/LinedList"/>
    <dgm:cxn modelId="{0FB9FF91-8283-4F58-A6ED-781E72ED2A24}" type="presParOf" srcId="{FF5F0CF8-93BB-448B-844A-B1859D788862}" destId="{187B4BEF-1F25-40CF-BE07-910E9C250C1D}" srcOrd="5" destOrd="0" presId="urn:microsoft.com/office/officeart/2008/layout/LinedList"/>
    <dgm:cxn modelId="{17D2B1DC-C815-4E19-8B50-279288790A1C}" type="presParOf" srcId="{187B4BEF-1F25-40CF-BE07-910E9C250C1D}" destId="{2BE3499B-6004-4675-8DBF-8423EF3E7AA6}" srcOrd="0" destOrd="0" presId="urn:microsoft.com/office/officeart/2008/layout/LinedList"/>
    <dgm:cxn modelId="{E24C78AC-306B-478F-9D4F-F357F23D17E5}" type="presParOf" srcId="{187B4BEF-1F25-40CF-BE07-910E9C250C1D}" destId="{9E7C6245-9D81-4AF9-BA2D-A73027C8EFE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F7C911-6493-4C85-A24D-C578293F467D}" type="doc">
      <dgm:prSet loTypeId="urn:microsoft.com/office/officeart/2018/5/layout/IconLeafLabelList" loCatId="icon" qsTypeId="urn:microsoft.com/office/officeart/2005/8/quickstyle/simple4" qsCatId="simple" csTypeId="urn:microsoft.com/office/officeart/2018/5/colors/Iconchunking_coloredtext_accent0_3" csCatId="mainScheme" phldr="1"/>
      <dgm:spPr/>
      <dgm:t>
        <a:bodyPr/>
        <a:lstStyle/>
        <a:p>
          <a:endParaRPr lang="en-US"/>
        </a:p>
      </dgm:t>
    </dgm:pt>
    <dgm:pt modelId="{1BB50BF6-FDE7-42AF-BDCC-4FB72AE0C63C}">
      <dgm:prSet custT="1"/>
      <dgm:spPr/>
      <dgm:t>
        <a:bodyPr/>
        <a:lstStyle/>
        <a:p>
          <a:pPr>
            <a:defRPr cap="all"/>
          </a:pPr>
          <a:r>
            <a:rPr lang="en-US" sz="2800" dirty="0"/>
            <a:t>Sedimentary rocks can also be chemical or biochemical</a:t>
          </a:r>
        </a:p>
      </dgm:t>
    </dgm:pt>
    <dgm:pt modelId="{3D9034D6-F259-455A-9EB0-507BAC2273BF}" type="parTrans" cxnId="{C79978A4-361E-4126-850A-B80C7A4005DA}">
      <dgm:prSet/>
      <dgm:spPr/>
      <dgm:t>
        <a:bodyPr/>
        <a:lstStyle/>
        <a:p>
          <a:endParaRPr lang="en-US"/>
        </a:p>
      </dgm:t>
    </dgm:pt>
    <dgm:pt modelId="{EB465E13-B607-4C08-BD56-37CA508938F8}" type="sibTrans" cxnId="{C79978A4-361E-4126-850A-B80C7A4005DA}">
      <dgm:prSet/>
      <dgm:spPr/>
      <dgm:t>
        <a:bodyPr/>
        <a:lstStyle/>
        <a:p>
          <a:endParaRPr lang="en-US"/>
        </a:p>
      </dgm:t>
    </dgm:pt>
    <dgm:pt modelId="{51C361A0-02B0-416D-8836-59A795945623}">
      <dgm:prSet custT="1"/>
      <dgm:spPr/>
      <dgm:t>
        <a:bodyPr/>
        <a:lstStyle/>
        <a:p>
          <a:pPr>
            <a:defRPr cap="all"/>
          </a:pPr>
          <a:r>
            <a:rPr lang="en-US" sz="2800" dirty="0"/>
            <a:t>Chemical rocks form primarily from minerals precipitated from water.</a:t>
          </a:r>
        </a:p>
      </dgm:t>
    </dgm:pt>
    <dgm:pt modelId="{C84C420C-DE66-4D87-801F-07411F27B737}" type="parTrans" cxnId="{39D1D915-EEBA-404E-AC16-721EA29F1756}">
      <dgm:prSet/>
      <dgm:spPr/>
      <dgm:t>
        <a:bodyPr/>
        <a:lstStyle/>
        <a:p>
          <a:endParaRPr lang="en-US"/>
        </a:p>
      </dgm:t>
    </dgm:pt>
    <dgm:pt modelId="{8B09BA1B-BC0C-41B8-8298-C6AC9E9566C0}" type="sibTrans" cxnId="{39D1D915-EEBA-404E-AC16-721EA29F1756}">
      <dgm:prSet/>
      <dgm:spPr/>
      <dgm:t>
        <a:bodyPr/>
        <a:lstStyle/>
        <a:p>
          <a:endParaRPr lang="en-US"/>
        </a:p>
      </dgm:t>
    </dgm:pt>
    <dgm:pt modelId="{AE3A2DAA-447D-4A20-AC37-8E4EA034E05F}">
      <dgm:prSet custT="1"/>
      <dgm:spPr/>
      <dgm:t>
        <a:bodyPr/>
        <a:lstStyle/>
        <a:p>
          <a:pPr>
            <a:defRPr cap="all"/>
          </a:pPr>
          <a:r>
            <a:rPr lang="en-US" sz="2800" dirty="0"/>
            <a:t>Biochemical rocks form from the remains of once-living organisms</a:t>
          </a:r>
        </a:p>
      </dgm:t>
    </dgm:pt>
    <dgm:pt modelId="{60179576-48FC-4A7E-9F89-8FCD50472F15}" type="parTrans" cxnId="{AF8733E0-5028-4783-A5F2-BCECEFD799E9}">
      <dgm:prSet/>
      <dgm:spPr/>
      <dgm:t>
        <a:bodyPr/>
        <a:lstStyle/>
        <a:p>
          <a:endParaRPr lang="en-US"/>
        </a:p>
      </dgm:t>
    </dgm:pt>
    <dgm:pt modelId="{58768C4B-F250-459F-AE93-26CAFD108970}" type="sibTrans" cxnId="{AF8733E0-5028-4783-A5F2-BCECEFD799E9}">
      <dgm:prSet/>
      <dgm:spPr/>
      <dgm:t>
        <a:bodyPr/>
        <a:lstStyle/>
        <a:p>
          <a:endParaRPr lang="en-US"/>
        </a:p>
      </dgm:t>
    </dgm:pt>
    <dgm:pt modelId="{E1FAF28E-634D-4B3D-9D80-53E41A119500}" type="pres">
      <dgm:prSet presAssocID="{68F7C911-6493-4C85-A24D-C578293F467D}" presName="root" presStyleCnt="0">
        <dgm:presLayoutVars>
          <dgm:dir/>
          <dgm:resizeHandles val="exact"/>
        </dgm:presLayoutVars>
      </dgm:prSet>
      <dgm:spPr/>
    </dgm:pt>
    <dgm:pt modelId="{4925B527-A6E5-4CE6-84B8-0CBDE86D24AB}" type="pres">
      <dgm:prSet presAssocID="{1BB50BF6-FDE7-42AF-BDCC-4FB72AE0C63C}" presName="compNode" presStyleCnt="0"/>
      <dgm:spPr/>
    </dgm:pt>
    <dgm:pt modelId="{EFA9E40F-317D-4E37-9FA7-2F1AF640340C}" type="pres">
      <dgm:prSet presAssocID="{1BB50BF6-FDE7-42AF-BDCC-4FB72AE0C63C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65404589-B60B-4A46-A754-4756CEC535F1}" type="pres">
      <dgm:prSet presAssocID="{1BB50BF6-FDE7-42AF-BDCC-4FB72AE0C63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ask"/>
        </a:ext>
      </dgm:extLst>
    </dgm:pt>
    <dgm:pt modelId="{C89A064F-5B8F-4F97-AF46-31B8686CD162}" type="pres">
      <dgm:prSet presAssocID="{1BB50BF6-FDE7-42AF-BDCC-4FB72AE0C63C}" presName="spaceRect" presStyleCnt="0"/>
      <dgm:spPr/>
    </dgm:pt>
    <dgm:pt modelId="{79B2D259-20D4-4DBD-B9FE-AAC2358E2F6B}" type="pres">
      <dgm:prSet presAssocID="{1BB50BF6-FDE7-42AF-BDCC-4FB72AE0C63C}" presName="textRect" presStyleLbl="revTx" presStyleIdx="0" presStyleCnt="3">
        <dgm:presLayoutVars>
          <dgm:chMax val="1"/>
          <dgm:chPref val="1"/>
        </dgm:presLayoutVars>
      </dgm:prSet>
      <dgm:spPr/>
    </dgm:pt>
    <dgm:pt modelId="{567D8244-FC70-4CDF-9936-E612B69CDA37}" type="pres">
      <dgm:prSet presAssocID="{EB465E13-B607-4C08-BD56-37CA508938F8}" presName="sibTrans" presStyleCnt="0"/>
      <dgm:spPr/>
    </dgm:pt>
    <dgm:pt modelId="{E04763EF-04C2-4D01-A940-1DF163E5F4A4}" type="pres">
      <dgm:prSet presAssocID="{51C361A0-02B0-416D-8836-59A795945623}" presName="compNode" presStyleCnt="0"/>
      <dgm:spPr/>
    </dgm:pt>
    <dgm:pt modelId="{35686DB0-73E9-45DD-AEEF-48D310F13D6A}" type="pres">
      <dgm:prSet presAssocID="{51C361A0-02B0-416D-8836-59A795945623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7F207419-53F9-4A2E-964C-EDF15D76F02F}" type="pres">
      <dgm:prSet presAssocID="{51C361A0-02B0-416D-8836-59A79594562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C5B98DE3-6D9A-4149-9309-3CD384F213EE}" type="pres">
      <dgm:prSet presAssocID="{51C361A0-02B0-416D-8836-59A795945623}" presName="spaceRect" presStyleCnt="0"/>
      <dgm:spPr/>
    </dgm:pt>
    <dgm:pt modelId="{B546B725-0034-43C9-A618-06655F75E2A2}" type="pres">
      <dgm:prSet presAssocID="{51C361A0-02B0-416D-8836-59A795945623}" presName="textRect" presStyleLbl="revTx" presStyleIdx="1" presStyleCnt="3">
        <dgm:presLayoutVars>
          <dgm:chMax val="1"/>
          <dgm:chPref val="1"/>
        </dgm:presLayoutVars>
      </dgm:prSet>
      <dgm:spPr/>
    </dgm:pt>
    <dgm:pt modelId="{FCBA12DA-5751-4962-9643-B6CE3A24C3E9}" type="pres">
      <dgm:prSet presAssocID="{8B09BA1B-BC0C-41B8-8298-C6AC9E9566C0}" presName="sibTrans" presStyleCnt="0"/>
      <dgm:spPr/>
    </dgm:pt>
    <dgm:pt modelId="{E65F924E-0F4A-41EF-ADBE-626A6A8E6D02}" type="pres">
      <dgm:prSet presAssocID="{AE3A2DAA-447D-4A20-AC37-8E4EA034E05F}" presName="compNode" presStyleCnt="0"/>
      <dgm:spPr/>
    </dgm:pt>
    <dgm:pt modelId="{98D2B875-10D2-4C1B-BCE1-B291D563D8CB}" type="pres">
      <dgm:prSet presAssocID="{AE3A2DAA-447D-4A20-AC37-8E4EA034E05F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C2127439-5495-4D33-B3A2-98C5E411D1F0}" type="pres">
      <dgm:prSet presAssocID="{AE3A2DAA-447D-4A20-AC37-8E4EA034E05F}" presName="iconRect" presStyleLbl="node1" presStyleIdx="2" presStyleCnt="3" custLinFactNeighborY="-190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rrow: Straight"/>
        </a:ext>
      </dgm:extLst>
    </dgm:pt>
    <dgm:pt modelId="{83775C92-AD3F-4763-B093-EF0A851442DC}" type="pres">
      <dgm:prSet presAssocID="{AE3A2DAA-447D-4A20-AC37-8E4EA034E05F}" presName="spaceRect" presStyleCnt="0"/>
      <dgm:spPr/>
    </dgm:pt>
    <dgm:pt modelId="{0A55EF35-D0E6-4BF8-98A4-7C681F6248E4}" type="pres">
      <dgm:prSet presAssocID="{AE3A2DAA-447D-4A20-AC37-8E4EA034E05F}" presName="textRect" presStyleLbl="revTx" presStyleIdx="2" presStyleCnt="3" custScaleX="89096" custScaleY="126575" custLinFactNeighborX="1332" custLinFactNeighborY="21908">
        <dgm:presLayoutVars>
          <dgm:chMax val="1"/>
          <dgm:chPref val="1"/>
        </dgm:presLayoutVars>
      </dgm:prSet>
      <dgm:spPr/>
    </dgm:pt>
  </dgm:ptLst>
  <dgm:cxnLst>
    <dgm:cxn modelId="{56B9EB05-A19C-4651-9636-85DBE02C7B90}" type="presOf" srcId="{51C361A0-02B0-416D-8836-59A795945623}" destId="{B546B725-0034-43C9-A618-06655F75E2A2}" srcOrd="0" destOrd="0" presId="urn:microsoft.com/office/officeart/2018/5/layout/IconLeafLabelList"/>
    <dgm:cxn modelId="{39D1D915-EEBA-404E-AC16-721EA29F1756}" srcId="{68F7C911-6493-4C85-A24D-C578293F467D}" destId="{51C361A0-02B0-416D-8836-59A795945623}" srcOrd="1" destOrd="0" parTransId="{C84C420C-DE66-4D87-801F-07411F27B737}" sibTransId="{8B09BA1B-BC0C-41B8-8298-C6AC9E9566C0}"/>
    <dgm:cxn modelId="{CEE3F015-CB2C-4538-B41C-C7B052EA32B2}" type="presOf" srcId="{68F7C911-6493-4C85-A24D-C578293F467D}" destId="{E1FAF28E-634D-4B3D-9D80-53E41A119500}" srcOrd="0" destOrd="0" presId="urn:microsoft.com/office/officeart/2018/5/layout/IconLeafLabelList"/>
    <dgm:cxn modelId="{CF756839-5DD3-43BB-8AE8-552FFE85627C}" type="presOf" srcId="{AE3A2DAA-447D-4A20-AC37-8E4EA034E05F}" destId="{0A55EF35-D0E6-4BF8-98A4-7C681F6248E4}" srcOrd="0" destOrd="0" presId="urn:microsoft.com/office/officeart/2018/5/layout/IconLeafLabelList"/>
    <dgm:cxn modelId="{9AF7FB43-454C-4480-838F-DEB0E27A9D68}" type="presOf" srcId="{1BB50BF6-FDE7-42AF-BDCC-4FB72AE0C63C}" destId="{79B2D259-20D4-4DBD-B9FE-AAC2358E2F6B}" srcOrd="0" destOrd="0" presId="urn:microsoft.com/office/officeart/2018/5/layout/IconLeafLabelList"/>
    <dgm:cxn modelId="{C79978A4-361E-4126-850A-B80C7A4005DA}" srcId="{68F7C911-6493-4C85-A24D-C578293F467D}" destId="{1BB50BF6-FDE7-42AF-BDCC-4FB72AE0C63C}" srcOrd="0" destOrd="0" parTransId="{3D9034D6-F259-455A-9EB0-507BAC2273BF}" sibTransId="{EB465E13-B607-4C08-BD56-37CA508938F8}"/>
    <dgm:cxn modelId="{AF8733E0-5028-4783-A5F2-BCECEFD799E9}" srcId="{68F7C911-6493-4C85-A24D-C578293F467D}" destId="{AE3A2DAA-447D-4A20-AC37-8E4EA034E05F}" srcOrd="2" destOrd="0" parTransId="{60179576-48FC-4A7E-9F89-8FCD50472F15}" sibTransId="{58768C4B-F250-459F-AE93-26CAFD108970}"/>
    <dgm:cxn modelId="{A3C7E26B-DAEC-4656-BA0F-2DE9A0926DCA}" type="presParOf" srcId="{E1FAF28E-634D-4B3D-9D80-53E41A119500}" destId="{4925B527-A6E5-4CE6-84B8-0CBDE86D24AB}" srcOrd="0" destOrd="0" presId="urn:microsoft.com/office/officeart/2018/5/layout/IconLeafLabelList"/>
    <dgm:cxn modelId="{8C348847-3AE1-4550-B7AC-FAB3A72FA582}" type="presParOf" srcId="{4925B527-A6E5-4CE6-84B8-0CBDE86D24AB}" destId="{EFA9E40F-317D-4E37-9FA7-2F1AF640340C}" srcOrd="0" destOrd="0" presId="urn:microsoft.com/office/officeart/2018/5/layout/IconLeafLabelList"/>
    <dgm:cxn modelId="{49EA1FBB-413D-446F-9DAA-AD1AE6ED776F}" type="presParOf" srcId="{4925B527-A6E5-4CE6-84B8-0CBDE86D24AB}" destId="{65404589-B60B-4A46-A754-4756CEC535F1}" srcOrd="1" destOrd="0" presId="urn:microsoft.com/office/officeart/2018/5/layout/IconLeafLabelList"/>
    <dgm:cxn modelId="{BFE03B30-6041-4761-A2AD-CBC3C3BA0505}" type="presParOf" srcId="{4925B527-A6E5-4CE6-84B8-0CBDE86D24AB}" destId="{C89A064F-5B8F-4F97-AF46-31B8686CD162}" srcOrd="2" destOrd="0" presId="urn:microsoft.com/office/officeart/2018/5/layout/IconLeafLabelList"/>
    <dgm:cxn modelId="{240E5230-1515-48F7-B62B-22B8D9B711BA}" type="presParOf" srcId="{4925B527-A6E5-4CE6-84B8-0CBDE86D24AB}" destId="{79B2D259-20D4-4DBD-B9FE-AAC2358E2F6B}" srcOrd="3" destOrd="0" presId="urn:microsoft.com/office/officeart/2018/5/layout/IconLeafLabelList"/>
    <dgm:cxn modelId="{500E69A0-13C3-4AFC-BAD0-1E2D2E4F1C93}" type="presParOf" srcId="{E1FAF28E-634D-4B3D-9D80-53E41A119500}" destId="{567D8244-FC70-4CDF-9936-E612B69CDA37}" srcOrd="1" destOrd="0" presId="urn:microsoft.com/office/officeart/2018/5/layout/IconLeafLabelList"/>
    <dgm:cxn modelId="{D92D2C9A-58D8-4F68-8590-28D89370C4F7}" type="presParOf" srcId="{E1FAF28E-634D-4B3D-9D80-53E41A119500}" destId="{E04763EF-04C2-4D01-A940-1DF163E5F4A4}" srcOrd="2" destOrd="0" presId="urn:microsoft.com/office/officeart/2018/5/layout/IconLeafLabelList"/>
    <dgm:cxn modelId="{16C7233B-58E0-4C8E-BF69-30FE17FBCE61}" type="presParOf" srcId="{E04763EF-04C2-4D01-A940-1DF163E5F4A4}" destId="{35686DB0-73E9-45DD-AEEF-48D310F13D6A}" srcOrd="0" destOrd="0" presId="urn:microsoft.com/office/officeart/2018/5/layout/IconLeafLabelList"/>
    <dgm:cxn modelId="{649CE1A6-102D-4C31-A884-B5117BCC0F84}" type="presParOf" srcId="{E04763EF-04C2-4D01-A940-1DF163E5F4A4}" destId="{7F207419-53F9-4A2E-964C-EDF15D76F02F}" srcOrd="1" destOrd="0" presId="urn:microsoft.com/office/officeart/2018/5/layout/IconLeafLabelList"/>
    <dgm:cxn modelId="{9818E72D-CFEA-4E73-AFCB-EAF14816C6C5}" type="presParOf" srcId="{E04763EF-04C2-4D01-A940-1DF163E5F4A4}" destId="{C5B98DE3-6D9A-4149-9309-3CD384F213EE}" srcOrd="2" destOrd="0" presId="urn:microsoft.com/office/officeart/2018/5/layout/IconLeafLabelList"/>
    <dgm:cxn modelId="{D76FCDC8-C204-4FDD-92B4-01001FBF4849}" type="presParOf" srcId="{E04763EF-04C2-4D01-A940-1DF163E5F4A4}" destId="{B546B725-0034-43C9-A618-06655F75E2A2}" srcOrd="3" destOrd="0" presId="urn:microsoft.com/office/officeart/2018/5/layout/IconLeafLabelList"/>
    <dgm:cxn modelId="{6C296753-8475-419E-8C71-CFDADA74DF6C}" type="presParOf" srcId="{E1FAF28E-634D-4B3D-9D80-53E41A119500}" destId="{FCBA12DA-5751-4962-9643-B6CE3A24C3E9}" srcOrd="3" destOrd="0" presId="urn:microsoft.com/office/officeart/2018/5/layout/IconLeafLabelList"/>
    <dgm:cxn modelId="{08CDDF8C-B952-4C9F-9C39-D73150D7BC58}" type="presParOf" srcId="{E1FAF28E-634D-4B3D-9D80-53E41A119500}" destId="{E65F924E-0F4A-41EF-ADBE-626A6A8E6D02}" srcOrd="4" destOrd="0" presId="urn:microsoft.com/office/officeart/2018/5/layout/IconLeafLabelList"/>
    <dgm:cxn modelId="{A0670FEE-F2B8-4391-87F5-7FC2663826BF}" type="presParOf" srcId="{E65F924E-0F4A-41EF-ADBE-626A6A8E6D02}" destId="{98D2B875-10D2-4C1B-BCE1-B291D563D8CB}" srcOrd="0" destOrd="0" presId="urn:microsoft.com/office/officeart/2018/5/layout/IconLeafLabelList"/>
    <dgm:cxn modelId="{9246E100-D634-4C82-912B-AE543E2C52E7}" type="presParOf" srcId="{E65F924E-0F4A-41EF-ADBE-626A6A8E6D02}" destId="{C2127439-5495-4D33-B3A2-98C5E411D1F0}" srcOrd="1" destOrd="0" presId="urn:microsoft.com/office/officeart/2018/5/layout/IconLeafLabelList"/>
    <dgm:cxn modelId="{CEAB962E-8E50-4EFF-88B2-BCE7C8CFF730}" type="presParOf" srcId="{E65F924E-0F4A-41EF-ADBE-626A6A8E6D02}" destId="{83775C92-AD3F-4763-B093-EF0A851442DC}" srcOrd="2" destOrd="0" presId="urn:microsoft.com/office/officeart/2018/5/layout/IconLeafLabelList"/>
    <dgm:cxn modelId="{BBE26FC0-F55B-49CE-B4A4-4A6A9AA016FB}" type="presParOf" srcId="{E65F924E-0F4A-41EF-ADBE-626A6A8E6D02}" destId="{0A55EF35-D0E6-4BF8-98A4-7C681F6248E4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B60C67-B445-4BC7-850D-83119542A0A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5808870-85BF-4833-BBCD-9C1081C77270}">
      <dgm:prSet/>
      <dgm:spPr/>
      <dgm:t>
        <a:bodyPr/>
        <a:lstStyle/>
        <a:p>
          <a:r>
            <a:rPr lang="en-US" dirty="0"/>
            <a:t>The word metamorphism is derived from the Greek word </a:t>
          </a:r>
          <a:r>
            <a:rPr lang="en-US" i="1" dirty="0"/>
            <a:t>meta</a:t>
          </a:r>
          <a:r>
            <a:rPr lang="en-US" dirty="0"/>
            <a:t>, meaning change, and </a:t>
          </a:r>
          <a:r>
            <a:rPr lang="en-US" i="1" dirty="0" err="1"/>
            <a:t>morphe</a:t>
          </a:r>
          <a:r>
            <a:rPr lang="en-US" dirty="0"/>
            <a:t>, meaning form. </a:t>
          </a:r>
        </a:p>
      </dgm:t>
    </dgm:pt>
    <dgm:pt modelId="{CF6FC57F-18EA-4F7F-B6F6-9F70FDC32E03}" type="parTrans" cxnId="{E4648000-FB3E-42AA-BC4D-F6981EED6301}">
      <dgm:prSet/>
      <dgm:spPr/>
      <dgm:t>
        <a:bodyPr/>
        <a:lstStyle/>
        <a:p>
          <a:endParaRPr lang="en-US"/>
        </a:p>
      </dgm:t>
    </dgm:pt>
    <dgm:pt modelId="{61E26789-574F-4121-A226-CBC2C7A18C62}" type="sibTrans" cxnId="{E4648000-FB3E-42AA-BC4D-F6981EED6301}">
      <dgm:prSet/>
      <dgm:spPr/>
      <dgm:t>
        <a:bodyPr/>
        <a:lstStyle/>
        <a:p>
          <a:endParaRPr lang="en-US"/>
        </a:p>
      </dgm:t>
    </dgm:pt>
    <dgm:pt modelId="{C46EABF9-37E1-435F-9741-DF65645748FD}">
      <dgm:prSet/>
      <dgm:spPr/>
      <dgm:t>
        <a:bodyPr/>
        <a:lstStyle/>
        <a:p>
          <a:r>
            <a:rPr lang="en-US" dirty="0"/>
            <a:t>Pressure and temperature both increase as depth increases.  As a result, if rocks are carried far enough into the mantle (subduction) they will turn into magma.</a:t>
          </a:r>
        </a:p>
      </dgm:t>
    </dgm:pt>
    <dgm:pt modelId="{EF63D766-4312-4D3E-834A-B4E13B1E9F7C}" type="parTrans" cxnId="{35630A3D-2414-4FF0-A96A-4C751BF0BD40}">
      <dgm:prSet/>
      <dgm:spPr/>
      <dgm:t>
        <a:bodyPr/>
        <a:lstStyle/>
        <a:p>
          <a:endParaRPr lang="en-US"/>
        </a:p>
      </dgm:t>
    </dgm:pt>
    <dgm:pt modelId="{DA972CE7-876A-42D7-965F-136619BC6A1C}" type="sibTrans" cxnId="{35630A3D-2414-4FF0-A96A-4C751BF0BD40}">
      <dgm:prSet/>
      <dgm:spPr/>
      <dgm:t>
        <a:bodyPr/>
        <a:lstStyle/>
        <a:p>
          <a:endParaRPr lang="en-US"/>
        </a:p>
      </dgm:t>
    </dgm:pt>
    <dgm:pt modelId="{E67E608F-CBFE-4400-AF1C-D09D96E5A8F9}">
      <dgm:prSet/>
      <dgm:spPr/>
      <dgm:t>
        <a:bodyPr/>
        <a:lstStyle/>
        <a:p>
          <a:r>
            <a:rPr lang="en-US" dirty="0"/>
            <a:t>Rocks can experience changes in texture and composition even if they don’t reach the extreme conditions needed for melting.  During </a:t>
          </a:r>
          <a:r>
            <a:rPr lang="en-US" b="1" dirty="0"/>
            <a:t>metamorphism</a:t>
          </a:r>
          <a:r>
            <a:rPr lang="en-US" dirty="0"/>
            <a:t> rocks change while remaining a solid.</a:t>
          </a:r>
        </a:p>
      </dgm:t>
    </dgm:pt>
    <dgm:pt modelId="{85A67151-59D9-459D-9F1F-C7678B8E7BCD}" type="parTrans" cxnId="{8A1B09FB-5302-4DA8-BF70-6B70044B1522}">
      <dgm:prSet/>
      <dgm:spPr/>
      <dgm:t>
        <a:bodyPr/>
        <a:lstStyle/>
        <a:p>
          <a:endParaRPr lang="en-US"/>
        </a:p>
      </dgm:t>
    </dgm:pt>
    <dgm:pt modelId="{906CF3FF-D0EC-467F-910A-D202B9C38B7A}" type="sibTrans" cxnId="{8A1B09FB-5302-4DA8-BF70-6B70044B1522}">
      <dgm:prSet/>
      <dgm:spPr/>
      <dgm:t>
        <a:bodyPr/>
        <a:lstStyle/>
        <a:p>
          <a:endParaRPr lang="en-US"/>
        </a:p>
      </dgm:t>
    </dgm:pt>
    <dgm:pt modelId="{7137C366-204B-4A5E-B386-A4B8A775D540}" type="pres">
      <dgm:prSet presAssocID="{34B60C67-B445-4BC7-850D-83119542A0A2}" presName="linear" presStyleCnt="0">
        <dgm:presLayoutVars>
          <dgm:animLvl val="lvl"/>
          <dgm:resizeHandles val="exact"/>
        </dgm:presLayoutVars>
      </dgm:prSet>
      <dgm:spPr/>
    </dgm:pt>
    <dgm:pt modelId="{E00A6097-001C-44DD-BAAE-CA03C0AF1FAB}" type="pres">
      <dgm:prSet presAssocID="{45808870-85BF-4833-BBCD-9C1081C7727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F8E1220-A4AE-4CFC-92F5-F4B6DB1792EB}" type="pres">
      <dgm:prSet presAssocID="{61E26789-574F-4121-A226-CBC2C7A18C62}" presName="spacer" presStyleCnt="0"/>
      <dgm:spPr/>
    </dgm:pt>
    <dgm:pt modelId="{E7256B5E-951E-4D42-AF3A-616DC0EB0A2F}" type="pres">
      <dgm:prSet presAssocID="{C46EABF9-37E1-435F-9741-DF65645748F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33E3ED6-6076-4029-8571-53BF47A23EDF}" type="pres">
      <dgm:prSet presAssocID="{DA972CE7-876A-42D7-965F-136619BC6A1C}" presName="spacer" presStyleCnt="0"/>
      <dgm:spPr/>
    </dgm:pt>
    <dgm:pt modelId="{B1377427-8148-4010-A33D-2A2811A7BD00}" type="pres">
      <dgm:prSet presAssocID="{E67E608F-CBFE-4400-AF1C-D09D96E5A8F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4648000-FB3E-42AA-BC4D-F6981EED6301}" srcId="{34B60C67-B445-4BC7-850D-83119542A0A2}" destId="{45808870-85BF-4833-BBCD-9C1081C77270}" srcOrd="0" destOrd="0" parTransId="{CF6FC57F-18EA-4F7F-B6F6-9F70FDC32E03}" sibTransId="{61E26789-574F-4121-A226-CBC2C7A18C62}"/>
    <dgm:cxn modelId="{945DAD09-C971-4817-A254-A4D3A7BD3A59}" type="presOf" srcId="{E67E608F-CBFE-4400-AF1C-D09D96E5A8F9}" destId="{B1377427-8148-4010-A33D-2A2811A7BD00}" srcOrd="0" destOrd="0" presId="urn:microsoft.com/office/officeart/2005/8/layout/vList2"/>
    <dgm:cxn modelId="{35630A3D-2414-4FF0-A96A-4C751BF0BD40}" srcId="{34B60C67-B445-4BC7-850D-83119542A0A2}" destId="{C46EABF9-37E1-435F-9741-DF65645748FD}" srcOrd="1" destOrd="0" parTransId="{EF63D766-4312-4D3E-834A-B4E13B1E9F7C}" sibTransId="{DA972CE7-876A-42D7-965F-136619BC6A1C}"/>
    <dgm:cxn modelId="{24BE7E60-5159-4172-82BD-EA91FBFA2654}" type="presOf" srcId="{45808870-85BF-4833-BBCD-9C1081C77270}" destId="{E00A6097-001C-44DD-BAAE-CA03C0AF1FAB}" srcOrd="0" destOrd="0" presId="urn:microsoft.com/office/officeart/2005/8/layout/vList2"/>
    <dgm:cxn modelId="{3545466D-A87B-45AC-B322-05BD19CFA517}" type="presOf" srcId="{C46EABF9-37E1-435F-9741-DF65645748FD}" destId="{E7256B5E-951E-4D42-AF3A-616DC0EB0A2F}" srcOrd="0" destOrd="0" presId="urn:microsoft.com/office/officeart/2005/8/layout/vList2"/>
    <dgm:cxn modelId="{410F3A9F-D5D0-4BFB-A715-10887C25EBD3}" type="presOf" srcId="{34B60C67-B445-4BC7-850D-83119542A0A2}" destId="{7137C366-204B-4A5E-B386-A4B8A775D540}" srcOrd="0" destOrd="0" presId="urn:microsoft.com/office/officeart/2005/8/layout/vList2"/>
    <dgm:cxn modelId="{8A1B09FB-5302-4DA8-BF70-6B70044B1522}" srcId="{34B60C67-B445-4BC7-850D-83119542A0A2}" destId="{E67E608F-CBFE-4400-AF1C-D09D96E5A8F9}" srcOrd="2" destOrd="0" parTransId="{85A67151-59D9-459D-9F1F-C7678B8E7BCD}" sibTransId="{906CF3FF-D0EC-467F-910A-D202B9C38B7A}"/>
    <dgm:cxn modelId="{6074E11F-18AA-4A19-B13C-DAC6BFE7281A}" type="presParOf" srcId="{7137C366-204B-4A5E-B386-A4B8A775D540}" destId="{E00A6097-001C-44DD-BAAE-CA03C0AF1FAB}" srcOrd="0" destOrd="0" presId="urn:microsoft.com/office/officeart/2005/8/layout/vList2"/>
    <dgm:cxn modelId="{90C435A6-C1CA-4C6F-8BEE-3A262BACF78B}" type="presParOf" srcId="{7137C366-204B-4A5E-B386-A4B8A775D540}" destId="{EF8E1220-A4AE-4CFC-92F5-F4B6DB1792EB}" srcOrd="1" destOrd="0" presId="urn:microsoft.com/office/officeart/2005/8/layout/vList2"/>
    <dgm:cxn modelId="{3A58EA98-25A0-44AF-BA27-07930DD75213}" type="presParOf" srcId="{7137C366-204B-4A5E-B386-A4B8A775D540}" destId="{E7256B5E-951E-4D42-AF3A-616DC0EB0A2F}" srcOrd="2" destOrd="0" presId="urn:microsoft.com/office/officeart/2005/8/layout/vList2"/>
    <dgm:cxn modelId="{707D845F-5B61-4C0A-9529-40D9AFFA5437}" type="presParOf" srcId="{7137C366-204B-4A5E-B386-A4B8A775D540}" destId="{233E3ED6-6076-4029-8571-53BF47A23EDF}" srcOrd="3" destOrd="0" presId="urn:microsoft.com/office/officeart/2005/8/layout/vList2"/>
    <dgm:cxn modelId="{D7E819FC-6777-49BD-A349-6A57FDCB44F5}" type="presParOf" srcId="{7137C366-204B-4A5E-B386-A4B8A775D540}" destId="{B1377427-8148-4010-A33D-2A2811A7BD0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EA0BA7-33FA-4E8F-B503-105D0CDF978D}" type="doc">
      <dgm:prSet loTypeId="urn:microsoft.com/office/officeart/2005/8/layout/vList2" loCatId="list" qsTypeId="urn:microsoft.com/office/officeart/2005/8/quickstyle/simple2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5298AC2-E329-441C-82D0-26ABB2204090}">
      <dgm:prSet/>
      <dgm:spPr/>
      <dgm:t>
        <a:bodyPr/>
        <a:lstStyle/>
        <a:p>
          <a:r>
            <a:rPr lang="en-US" dirty="0"/>
            <a:t>Classified into two texture groups:</a:t>
          </a:r>
        </a:p>
      </dgm:t>
    </dgm:pt>
    <dgm:pt modelId="{5021FAA6-4906-45DB-A7B6-7394F0DEF55A}" type="parTrans" cxnId="{4D6A22CF-C2EF-4CCF-BF67-CF0886450FBD}">
      <dgm:prSet/>
      <dgm:spPr/>
      <dgm:t>
        <a:bodyPr/>
        <a:lstStyle/>
        <a:p>
          <a:endParaRPr lang="en-US"/>
        </a:p>
      </dgm:t>
    </dgm:pt>
    <dgm:pt modelId="{E31DEE73-BA66-4B8A-8851-E349147777AB}" type="sibTrans" cxnId="{4D6A22CF-C2EF-4CCF-BF67-CF0886450FBD}">
      <dgm:prSet/>
      <dgm:spPr/>
      <dgm:t>
        <a:bodyPr/>
        <a:lstStyle/>
        <a:p>
          <a:endParaRPr lang="en-US"/>
        </a:p>
      </dgm:t>
    </dgm:pt>
    <dgm:pt modelId="{4FA898F9-1366-4168-8243-CC7E53E06C2B}">
      <dgm:prSet/>
      <dgm:spPr/>
      <dgm:t>
        <a:bodyPr/>
        <a:lstStyle/>
        <a:p>
          <a:r>
            <a:rPr lang="en-US" dirty="0"/>
            <a:t>Foliated: minerals that arrange in layers and bands</a:t>
          </a:r>
        </a:p>
      </dgm:t>
    </dgm:pt>
    <dgm:pt modelId="{677FFAF9-BF8E-40E4-9056-E084DA0F753A}" type="parTrans" cxnId="{24976611-F6C6-4D48-A6DA-5C5BFE21FF43}">
      <dgm:prSet/>
      <dgm:spPr/>
      <dgm:t>
        <a:bodyPr/>
        <a:lstStyle/>
        <a:p>
          <a:endParaRPr lang="en-US"/>
        </a:p>
      </dgm:t>
    </dgm:pt>
    <dgm:pt modelId="{3BEB5951-0113-4A97-85C6-E1CA1FECCD21}" type="sibTrans" cxnId="{24976611-F6C6-4D48-A6DA-5C5BFE21FF43}">
      <dgm:prSet/>
      <dgm:spPr/>
      <dgm:t>
        <a:bodyPr/>
        <a:lstStyle/>
        <a:p>
          <a:endParaRPr lang="en-US"/>
        </a:p>
      </dgm:t>
    </dgm:pt>
    <dgm:pt modelId="{5FAFD65A-FC21-4955-854B-CA2F75A52046}">
      <dgm:prSet/>
      <dgm:spPr/>
      <dgm:t>
        <a:bodyPr/>
        <a:lstStyle/>
        <a:p>
          <a:r>
            <a:rPr lang="en-US" dirty="0" err="1"/>
            <a:t>Nonfoliated</a:t>
          </a:r>
          <a:r>
            <a:rPr lang="en-US" dirty="0"/>
            <a:t>:  minerals that form with blocky crystal shapes</a:t>
          </a:r>
        </a:p>
      </dgm:t>
    </dgm:pt>
    <dgm:pt modelId="{539D22E3-3C21-49B1-AAA0-D3BC849E0E63}" type="parTrans" cxnId="{6E42F01E-E260-4360-A24E-D662548385EA}">
      <dgm:prSet/>
      <dgm:spPr/>
      <dgm:t>
        <a:bodyPr/>
        <a:lstStyle/>
        <a:p>
          <a:endParaRPr lang="en-US"/>
        </a:p>
      </dgm:t>
    </dgm:pt>
    <dgm:pt modelId="{8B2B05AA-33D9-4F00-9C91-692209DED0F1}" type="sibTrans" cxnId="{6E42F01E-E260-4360-A24E-D662548385EA}">
      <dgm:prSet/>
      <dgm:spPr/>
      <dgm:t>
        <a:bodyPr/>
        <a:lstStyle/>
        <a:p>
          <a:endParaRPr lang="en-US"/>
        </a:p>
      </dgm:t>
    </dgm:pt>
    <dgm:pt modelId="{C7D148D0-F210-46D2-B3A9-AC51FF200C2D}">
      <dgm:prSet/>
      <dgm:spPr/>
      <dgm:t>
        <a:bodyPr/>
        <a:lstStyle/>
        <a:p>
          <a:r>
            <a:rPr lang="en-US"/>
            <a:t>Draw the table from Page 146, Figure 16</a:t>
          </a:r>
        </a:p>
      </dgm:t>
    </dgm:pt>
    <dgm:pt modelId="{F84C8126-685B-4E41-8C0D-0E179543975B}" type="parTrans" cxnId="{ECEB8821-A8FA-4FEF-BCB2-06FA91878963}">
      <dgm:prSet/>
      <dgm:spPr/>
      <dgm:t>
        <a:bodyPr/>
        <a:lstStyle/>
        <a:p>
          <a:endParaRPr lang="en-US"/>
        </a:p>
      </dgm:t>
    </dgm:pt>
    <dgm:pt modelId="{25B98B77-1F8A-4591-9F97-6A03B508D33C}" type="sibTrans" cxnId="{ECEB8821-A8FA-4FEF-BCB2-06FA91878963}">
      <dgm:prSet/>
      <dgm:spPr/>
      <dgm:t>
        <a:bodyPr/>
        <a:lstStyle/>
        <a:p>
          <a:endParaRPr lang="en-US"/>
        </a:p>
      </dgm:t>
    </dgm:pt>
    <dgm:pt modelId="{0B47154E-47CE-4D5B-BB3B-D8114144E1FD}" type="pres">
      <dgm:prSet presAssocID="{E7EA0BA7-33FA-4E8F-B503-105D0CDF978D}" presName="linear" presStyleCnt="0">
        <dgm:presLayoutVars>
          <dgm:animLvl val="lvl"/>
          <dgm:resizeHandles val="exact"/>
        </dgm:presLayoutVars>
      </dgm:prSet>
      <dgm:spPr/>
    </dgm:pt>
    <dgm:pt modelId="{2CF3B433-2544-4663-8BDF-92E3A4FB9595}" type="pres">
      <dgm:prSet presAssocID="{25298AC2-E329-441C-82D0-26ABB2204090}" presName="parentText" presStyleLbl="node1" presStyleIdx="0" presStyleCnt="2" custLinFactNeighborX="805" custLinFactNeighborY="-2778">
        <dgm:presLayoutVars>
          <dgm:chMax val="0"/>
          <dgm:bulletEnabled val="1"/>
        </dgm:presLayoutVars>
      </dgm:prSet>
      <dgm:spPr/>
    </dgm:pt>
    <dgm:pt modelId="{3646EEA3-9A00-41D9-830A-F83C4EB1A652}" type="pres">
      <dgm:prSet presAssocID="{25298AC2-E329-441C-82D0-26ABB2204090}" presName="childText" presStyleLbl="revTx" presStyleIdx="0" presStyleCnt="1">
        <dgm:presLayoutVars>
          <dgm:bulletEnabled val="1"/>
        </dgm:presLayoutVars>
      </dgm:prSet>
      <dgm:spPr/>
    </dgm:pt>
    <dgm:pt modelId="{0F020094-4EF9-4CC7-9F06-1D8D60B8F2A4}" type="pres">
      <dgm:prSet presAssocID="{C7D148D0-F210-46D2-B3A9-AC51FF200C2D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4976611-F6C6-4D48-A6DA-5C5BFE21FF43}" srcId="{25298AC2-E329-441C-82D0-26ABB2204090}" destId="{4FA898F9-1366-4168-8243-CC7E53E06C2B}" srcOrd="0" destOrd="0" parTransId="{677FFAF9-BF8E-40E4-9056-E084DA0F753A}" sibTransId="{3BEB5951-0113-4A97-85C6-E1CA1FECCD21}"/>
    <dgm:cxn modelId="{6E42F01E-E260-4360-A24E-D662548385EA}" srcId="{25298AC2-E329-441C-82D0-26ABB2204090}" destId="{5FAFD65A-FC21-4955-854B-CA2F75A52046}" srcOrd="1" destOrd="0" parTransId="{539D22E3-3C21-49B1-AAA0-D3BC849E0E63}" sibTransId="{8B2B05AA-33D9-4F00-9C91-692209DED0F1}"/>
    <dgm:cxn modelId="{ECEB8821-A8FA-4FEF-BCB2-06FA91878963}" srcId="{E7EA0BA7-33FA-4E8F-B503-105D0CDF978D}" destId="{C7D148D0-F210-46D2-B3A9-AC51FF200C2D}" srcOrd="1" destOrd="0" parTransId="{F84C8126-685B-4E41-8C0D-0E179543975B}" sibTransId="{25B98B77-1F8A-4591-9F97-6A03B508D33C}"/>
    <dgm:cxn modelId="{9B72E127-049A-43F1-BB01-7DEDF9B8A108}" type="presOf" srcId="{C7D148D0-F210-46D2-B3A9-AC51FF200C2D}" destId="{0F020094-4EF9-4CC7-9F06-1D8D60B8F2A4}" srcOrd="0" destOrd="0" presId="urn:microsoft.com/office/officeart/2005/8/layout/vList2"/>
    <dgm:cxn modelId="{9FD59F3A-DABC-4941-A036-4BCA97BEE4E2}" type="presOf" srcId="{5FAFD65A-FC21-4955-854B-CA2F75A52046}" destId="{3646EEA3-9A00-41D9-830A-F83C4EB1A652}" srcOrd="0" destOrd="1" presId="urn:microsoft.com/office/officeart/2005/8/layout/vList2"/>
    <dgm:cxn modelId="{35C3C7B4-DC83-4FC3-ACBC-700C40B0B7BD}" type="presOf" srcId="{4FA898F9-1366-4168-8243-CC7E53E06C2B}" destId="{3646EEA3-9A00-41D9-830A-F83C4EB1A652}" srcOrd="0" destOrd="0" presId="urn:microsoft.com/office/officeart/2005/8/layout/vList2"/>
    <dgm:cxn modelId="{4D6A22CF-C2EF-4CCF-BF67-CF0886450FBD}" srcId="{E7EA0BA7-33FA-4E8F-B503-105D0CDF978D}" destId="{25298AC2-E329-441C-82D0-26ABB2204090}" srcOrd="0" destOrd="0" parTransId="{5021FAA6-4906-45DB-A7B6-7394F0DEF55A}" sibTransId="{E31DEE73-BA66-4B8A-8851-E349147777AB}"/>
    <dgm:cxn modelId="{054329DB-10A3-42F4-9B0F-DC938C652074}" type="presOf" srcId="{E7EA0BA7-33FA-4E8F-B503-105D0CDF978D}" destId="{0B47154E-47CE-4D5B-BB3B-D8114144E1FD}" srcOrd="0" destOrd="0" presId="urn:microsoft.com/office/officeart/2005/8/layout/vList2"/>
    <dgm:cxn modelId="{E38305E9-09E8-471D-A620-35DE7DD9B854}" type="presOf" srcId="{25298AC2-E329-441C-82D0-26ABB2204090}" destId="{2CF3B433-2544-4663-8BDF-92E3A4FB9595}" srcOrd="0" destOrd="0" presId="urn:microsoft.com/office/officeart/2005/8/layout/vList2"/>
    <dgm:cxn modelId="{078A5082-064E-48D2-86AA-D57E97A0B0E5}" type="presParOf" srcId="{0B47154E-47CE-4D5B-BB3B-D8114144E1FD}" destId="{2CF3B433-2544-4663-8BDF-92E3A4FB9595}" srcOrd="0" destOrd="0" presId="urn:microsoft.com/office/officeart/2005/8/layout/vList2"/>
    <dgm:cxn modelId="{D4D6D16B-0CDA-4549-A21D-B979F79AB25E}" type="presParOf" srcId="{0B47154E-47CE-4D5B-BB3B-D8114144E1FD}" destId="{3646EEA3-9A00-41D9-830A-F83C4EB1A652}" srcOrd="1" destOrd="0" presId="urn:microsoft.com/office/officeart/2005/8/layout/vList2"/>
    <dgm:cxn modelId="{75F31FD7-5217-47F2-A4E8-90DE0666831C}" type="presParOf" srcId="{0B47154E-47CE-4D5B-BB3B-D8114144E1FD}" destId="{0F020094-4EF9-4CC7-9F06-1D8D60B8F2A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EF4A4AC-5467-4F25-BE61-19322D13C9CF}" type="doc">
      <dgm:prSet loTypeId="urn:microsoft.com/office/officeart/2005/8/layout/vProcess5" loCatId="process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3B0DFA5-34C7-4572-9885-73B4E7C6AB18}">
      <dgm:prSet/>
      <dgm:spPr/>
      <dgm:t>
        <a:bodyPr/>
        <a:lstStyle/>
        <a:p>
          <a:r>
            <a:rPr lang="en-US" dirty="0"/>
            <a:t>Different combinations of temperature and pressure can result in different types (or </a:t>
          </a:r>
          <a:r>
            <a:rPr lang="en-US" b="1" dirty="0"/>
            <a:t>grades</a:t>
          </a:r>
          <a:r>
            <a:rPr lang="en-US" dirty="0"/>
            <a:t>) of metamorphism </a:t>
          </a:r>
        </a:p>
      </dgm:t>
    </dgm:pt>
    <dgm:pt modelId="{ED12DB27-8CAF-46A0-8C3E-079365AF6CAD}" type="parTrans" cxnId="{D23BD4FC-ACA8-4509-99F2-C505966301CE}">
      <dgm:prSet/>
      <dgm:spPr/>
      <dgm:t>
        <a:bodyPr/>
        <a:lstStyle/>
        <a:p>
          <a:endParaRPr lang="en-US"/>
        </a:p>
      </dgm:t>
    </dgm:pt>
    <dgm:pt modelId="{A2DC1418-C3E6-48C0-85FC-DD22F6B0FC15}" type="sibTrans" cxnId="{D23BD4FC-ACA8-4509-99F2-C505966301CE}">
      <dgm:prSet/>
      <dgm:spPr/>
      <dgm:t>
        <a:bodyPr/>
        <a:lstStyle/>
        <a:p>
          <a:endParaRPr lang="en-US"/>
        </a:p>
      </dgm:t>
    </dgm:pt>
    <dgm:pt modelId="{0D99E09A-D829-4AA7-8F40-C556B72BD9E6}">
      <dgm:prSet/>
      <dgm:spPr/>
      <dgm:t>
        <a:bodyPr/>
        <a:lstStyle/>
        <a:p>
          <a:r>
            <a:rPr lang="en-US" dirty="0"/>
            <a:t>High pressure and temperatures = high grade metamorphism </a:t>
          </a:r>
        </a:p>
      </dgm:t>
    </dgm:pt>
    <dgm:pt modelId="{E21CA357-C001-4CA1-B761-248CD2D4F63C}" type="parTrans" cxnId="{764C2CE7-E6F6-430E-BB2A-D8D7D4BC21FC}">
      <dgm:prSet/>
      <dgm:spPr/>
      <dgm:t>
        <a:bodyPr/>
        <a:lstStyle/>
        <a:p>
          <a:endParaRPr lang="en-US"/>
        </a:p>
      </dgm:t>
    </dgm:pt>
    <dgm:pt modelId="{CE2A48E6-6D69-4FD3-8BED-D6CBA710CC77}" type="sibTrans" cxnId="{764C2CE7-E6F6-430E-BB2A-D8D7D4BC21FC}">
      <dgm:prSet/>
      <dgm:spPr/>
      <dgm:t>
        <a:bodyPr/>
        <a:lstStyle/>
        <a:p>
          <a:endParaRPr lang="en-US"/>
        </a:p>
      </dgm:t>
    </dgm:pt>
    <dgm:pt modelId="{430294E0-FBAF-493E-950B-7B1BF6030285}">
      <dgm:prSet/>
      <dgm:spPr/>
      <dgm:t>
        <a:bodyPr/>
        <a:lstStyle/>
        <a:p>
          <a:r>
            <a:rPr lang="en-US" dirty="0"/>
            <a:t>Low pressure and temperatures = low grade metamorphism</a:t>
          </a:r>
        </a:p>
      </dgm:t>
    </dgm:pt>
    <dgm:pt modelId="{CCED2C99-CAE0-436E-9DC8-E06CC32E2C9E}" type="parTrans" cxnId="{EFDB2BCC-B65C-48D9-B465-F2F0C8F23BDA}">
      <dgm:prSet/>
      <dgm:spPr/>
      <dgm:t>
        <a:bodyPr/>
        <a:lstStyle/>
        <a:p>
          <a:endParaRPr lang="en-US"/>
        </a:p>
      </dgm:t>
    </dgm:pt>
    <dgm:pt modelId="{1BE45644-0F58-4313-87C8-0DEB3AC4CF52}" type="sibTrans" cxnId="{EFDB2BCC-B65C-48D9-B465-F2F0C8F23BDA}">
      <dgm:prSet/>
      <dgm:spPr/>
      <dgm:t>
        <a:bodyPr/>
        <a:lstStyle/>
        <a:p>
          <a:endParaRPr lang="en-US"/>
        </a:p>
      </dgm:t>
    </dgm:pt>
    <dgm:pt modelId="{5DF49A66-1280-43D7-B539-FD786FB66EB8}" type="pres">
      <dgm:prSet presAssocID="{3EF4A4AC-5467-4F25-BE61-19322D13C9CF}" presName="outerComposite" presStyleCnt="0">
        <dgm:presLayoutVars>
          <dgm:chMax val="5"/>
          <dgm:dir/>
          <dgm:resizeHandles val="exact"/>
        </dgm:presLayoutVars>
      </dgm:prSet>
      <dgm:spPr/>
    </dgm:pt>
    <dgm:pt modelId="{551AF05B-F092-41A9-9D5C-3EAEBCC5A6F7}" type="pres">
      <dgm:prSet presAssocID="{3EF4A4AC-5467-4F25-BE61-19322D13C9CF}" presName="dummyMaxCanvas" presStyleCnt="0">
        <dgm:presLayoutVars/>
      </dgm:prSet>
      <dgm:spPr/>
    </dgm:pt>
    <dgm:pt modelId="{3104948E-8AF1-43D4-ADA8-8B1203EA3C36}" type="pres">
      <dgm:prSet presAssocID="{3EF4A4AC-5467-4F25-BE61-19322D13C9CF}" presName="ThreeNodes_1" presStyleLbl="node1" presStyleIdx="0" presStyleCnt="3">
        <dgm:presLayoutVars>
          <dgm:bulletEnabled val="1"/>
        </dgm:presLayoutVars>
      </dgm:prSet>
      <dgm:spPr/>
    </dgm:pt>
    <dgm:pt modelId="{2BBF9E2B-5E27-4074-A942-255F935D5113}" type="pres">
      <dgm:prSet presAssocID="{3EF4A4AC-5467-4F25-BE61-19322D13C9CF}" presName="ThreeNodes_2" presStyleLbl="node1" presStyleIdx="1" presStyleCnt="3" custLinFactNeighborY="0">
        <dgm:presLayoutVars>
          <dgm:bulletEnabled val="1"/>
        </dgm:presLayoutVars>
      </dgm:prSet>
      <dgm:spPr/>
    </dgm:pt>
    <dgm:pt modelId="{6E260211-5996-4408-BA36-D64AABC04D85}" type="pres">
      <dgm:prSet presAssocID="{3EF4A4AC-5467-4F25-BE61-19322D13C9CF}" presName="ThreeNodes_3" presStyleLbl="node1" presStyleIdx="2" presStyleCnt="3">
        <dgm:presLayoutVars>
          <dgm:bulletEnabled val="1"/>
        </dgm:presLayoutVars>
      </dgm:prSet>
      <dgm:spPr/>
    </dgm:pt>
    <dgm:pt modelId="{D563BC06-82C3-4F2A-A0E7-71E9EEDB362F}" type="pres">
      <dgm:prSet presAssocID="{3EF4A4AC-5467-4F25-BE61-19322D13C9CF}" presName="ThreeConn_1-2" presStyleLbl="fgAccFollowNode1" presStyleIdx="0" presStyleCnt="2">
        <dgm:presLayoutVars>
          <dgm:bulletEnabled val="1"/>
        </dgm:presLayoutVars>
      </dgm:prSet>
      <dgm:spPr/>
    </dgm:pt>
    <dgm:pt modelId="{5C282489-B7A8-4CD4-9292-157429445B22}" type="pres">
      <dgm:prSet presAssocID="{3EF4A4AC-5467-4F25-BE61-19322D13C9CF}" presName="ThreeConn_2-3" presStyleLbl="fgAccFollowNode1" presStyleIdx="1" presStyleCnt="2">
        <dgm:presLayoutVars>
          <dgm:bulletEnabled val="1"/>
        </dgm:presLayoutVars>
      </dgm:prSet>
      <dgm:spPr/>
    </dgm:pt>
    <dgm:pt modelId="{6BEA07D9-40B4-4A21-8298-5D2B46D228FC}" type="pres">
      <dgm:prSet presAssocID="{3EF4A4AC-5467-4F25-BE61-19322D13C9CF}" presName="ThreeNodes_1_text" presStyleLbl="node1" presStyleIdx="2" presStyleCnt="3">
        <dgm:presLayoutVars>
          <dgm:bulletEnabled val="1"/>
        </dgm:presLayoutVars>
      </dgm:prSet>
      <dgm:spPr/>
    </dgm:pt>
    <dgm:pt modelId="{03107F88-C850-49F8-9EBC-DD2AF5804C37}" type="pres">
      <dgm:prSet presAssocID="{3EF4A4AC-5467-4F25-BE61-19322D13C9CF}" presName="ThreeNodes_2_text" presStyleLbl="node1" presStyleIdx="2" presStyleCnt="3">
        <dgm:presLayoutVars>
          <dgm:bulletEnabled val="1"/>
        </dgm:presLayoutVars>
      </dgm:prSet>
      <dgm:spPr/>
    </dgm:pt>
    <dgm:pt modelId="{E226278C-46AD-4A59-93A8-180D8710F847}" type="pres">
      <dgm:prSet presAssocID="{3EF4A4AC-5467-4F25-BE61-19322D13C9CF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86901731-208A-40E0-9CF1-50FAAA07CBC6}" type="presOf" srcId="{0D99E09A-D829-4AA7-8F40-C556B72BD9E6}" destId="{2BBF9E2B-5E27-4074-A942-255F935D5113}" srcOrd="0" destOrd="0" presId="urn:microsoft.com/office/officeart/2005/8/layout/vProcess5"/>
    <dgm:cxn modelId="{E365CC5F-A946-4984-9D78-27425C4FABB9}" type="presOf" srcId="{430294E0-FBAF-493E-950B-7B1BF6030285}" destId="{E226278C-46AD-4A59-93A8-180D8710F847}" srcOrd="1" destOrd="0" presId="urn:microsoft.com/office/officeart/2005/8/layout/vProcess5"/>
    <dgm:cxn modelId="{2E338B4C-54B7-43CD-961B-C1D2AF0D304F}" type="presOf" srcId="{A3B0DFA5-34C7-4572-9885-73B4E7C6AB18}" destId="{6BEA07D9-40B4-4A21-8298-5D2B46D228FC}" srcOrd="1" destOrd="0" presId="urn:microsoft.com/office/officeart/2005/8/layout/vProcess5"/>
    <dgm:cxn modelId="{18D2D66E-D35E-4933-9B22-79D016480B73}" type="presOf" srcId="{0D99E09A-D829-4AA7-8F40-C556B72BD9E6}" destId="{03107F88-C850-49F8-9EBC-DD2AF5804C37}" srcOrd="1" destOrd="0" presId="urn:microsoft.com/office/officeart/2005/8/layout/vProcess5"/>
    <dgm:cxn modelId="{59EE3658-0835-4FD8-B982-945911E58920}" type="presOf" srcId="{A2DC1418-C3E6-48C0-85FC-DD22F6B0FC15}" destId="{D563BC06-82C3-4F2A-A0E7-71E9EEDB362F}" srcOrd="0" destOrd="0" presId="urn:microsoft.com/office/officeart/2005/8/layout/vProcess5"/>
    <dgm:cxn modelId="{EAF3D1B4-C60F-484F-9CFD-0E843C9C2164}" type="presOf" srcId="{A3B0DFA5-34C7-4572-9885-73B4E7C6AB18}" destId="{3104948E-8AF1-43D4-ADA8-8B1203EA3C36}" srcOrd="0" destOrd="0" presId="urn:microsoft.com/office/officeart/2005/8/layout/vProcess5"/>
    <dgm:cxn modelId="{B31EA3B5-EAF5-45F3-83A4-96743E612548}" type="presOf" srcId="{430294E0-FBAF-493E-950B-7B1BF6030285}" destId="{6E260211-5996-4408-BA36-D64AABC04D85}" srcOrd="0" destOrd="0" presId="urn:microsoft.com/office/officeart/2005/8/layout/vProcess5"/>
    <dgm:cxn modelId="{EFDB2BCC-B65C-48D9-B465-F2F0C8F23BDA}" srcId="{3EF4A4AC-5467-4F25-BE61-19322D13C9CF}" destId="{430294E0-FBAF-493E-950B-7B1BF6030285}" srcOrd="2" destOrd="0" parTransId="{CCED2C99-CAE0-436E-9DC8-E06CC32E2C9E}" sibTransId="{1BE45644-0F58-4313-87C8-0DEB3AC4CF52}"/>
    <dgm:cxn modelId="{17BC13D6-0347-4587-99A2-841D218A38D8}" type="presOf" srcId="{3EF4A4AC-5467-4F25-BE61-19322D13C9CF}" destId="{5DF49A66-1280-43D7-B539-FD786FB66EB8}" srcOrd="0" destOrd="0" presId="urn:microsoft.com/office/officeart/2005/8/layout/vProcess5"/>
    <dgm:cxn modelId="{764C2CE7-E6F6-430E-BB2A-D8D7D4BC21FC}" srcId="{3EF4A4AC-5467-4F25-BE61-19322D13C9CF}" destId="{0D99E09A-D829-4AA7-8F40-C556B72BD9E6}" srcOrd="1" destOrd="0" parTransId="{E21CA357-C001-4CA1-B761-248CD2D4F63C}" sibTransId="{CE2A48E6-6D69-4FD3-8BED-D6CBA710CC77}"/>
    <dgm:cxn modelId="{135F1AEF-FE5C-4CBF-AAD0-004DA4179B73}" type="presOf" srcId="{CE2A48E6-6D69-4FD3-8BED-D6CBA710CC77}" destId="{5C282489-B7A8-4CD4-9292-157429445B22}" srcOrd="0" destOrd="0" presId="urn:microsoft.com/office/officeart/2005/8/layout/vProcess5"/>
    <dgm:cxn modelId="{D23BD4FC-ACA8-4509-99F2-C505966301CE}" srcId="{3EF4A4AC-5467-4F25-BE61-19322D13C9CF}" destId="{A3B0DFA5-34C7-4572-9885-73B4E7C6AB18}" srcOrd="0" destOrd="0" parTransId="{ED12DB27-8CAF-46A0-8C3E-079365AF6CAD}" sibTransId="{A2DC1418-C3E6-48C0-85FC-DD22F6B0FC15}"/>
    <dgm:cxn modelId="{FED5C2C6-7DB3-4EA1-9EF4-842D2C9EF93D}" type="presParOf" srcId="{5DF49A66-1280-43D7-B539-FD786FB66EB8}" destId="{551AF05B-F092-41A9-9D5C-3EAEBCC5A6F7}" srcOrd="0" destOrd="0" presId="urn:microsoft.com/office/officeart/2005/8/layout/vProcess5"/>
    <dgm:cxn modelId="{B1ED3018-B10A-47B3-AA08-0257669E3F9A}" type="presParOf" srcId="{5DF49A66-1280-43D7-B539-FD786FB66EB8}" destId="{3104948E-8AF1-43D4-ADA8-8B1203EA3C36}" srcOrd="1" destOrd="0" presId="urn:microsoft.com/office/officeart/2005/8/layout/vProcess5"/>
    <dgm:cxn modelId="{B67AA694-3856-44DC-991B-F56E3B10F402}" type="presParOf" srcId="{5DF49A66-1280-43D7-B539-FD786FB66EB8}" destId="{2BBF9E2B-5E27-4074-A942-255F935D5113}" srcOrd="2" destOrd="0" presId="urn:microsoft.com/office/officeart/2005/8/layout/vProcess5"/>
    <dgm:cxn modelId="{136334C7-9B21-41F6-B95E-F33292A19A22}" type="presParOf" srcId="{5DF49A66-1280-43D7-B539-FD786FB66EB8}" destId="{6E260211-5996-4408-BA36-D64AABC04D85}" srcOrd="3" destOrd="0" presId="urn:microsoft.com/office/officeart/2005/8/layout/vProcess5"/>
    <dgm:cxn modelId="{9AFB95A5-A7F3-4ED6-8E01-CEB02D9306E6}" type="presParOf" srcId="{5DF49A66-1280-43D7-B539-FD786FB66EB8}" destId="{D563BC06-82C3-4F2A-A0E7-71E9EEDB362F}" srcOrd="4" destOrd="0" presId="urn:microsoft.com/office/officeart/2005/8/layout/vProcess5"/>
    <dgm:cxn modelId="{D2BAFA3E-0D5F-48F7-A0EF-8A307906D095}" type="presParOf" srcId="{5DF49A66-1280-43D7-B539-FD786FB66EB8}" destId="{5C282489-B7A8-4CD4-9292-157429445B22}" srcOrd="5" destOrd="0" presId="urn:microsoft.com/office/officeart/2005/8/layout/vProcess5"/>
    <dgm:cxn modelId="{73C560FE-F3AF-4DB0-8C98-F89FE6C45DBA}" type="presParOf" srcId="{5DF49A66-1280-43D7-B539-FD786FB66EB8}" destId="{6BEA07D9-40B4-4A21-8298-5D2B46D228FC}" srcOrd="6" destOrd="0" presId="urn:microsoft.com/office/officeart/2005/8/layout/vProcess5"/>
    <dgm:cxn modelId="{457C9623-401B-4106-8BE6-6CD24D7428CA}" type="presParOf" srcId="{5DF49A66-1280-43D7-B539-FD786FB66EB8}" destId="{03107F88-C850-49F8-9EBC-DD2AF5804C37}" srcOrd="7" destOrd="0" presId="urn:microsoft.com/office/officeart/2005/8/layout/vProcess5"/>
    <dgm:cxn modelId="{614D7377-DB87-45D5-95CF-22CACE48B383}" type="presParOf" srcId="{5DF49A66-1280-43D7-B539-FD786FB66EB8}" destId="{E226278C-46AD-4A59-93A8-180D8710F84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715FEB5-5709-4BF2-8845-1C3E35588931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BB33AEA-D8DB-46D4-85D3-F665344C71A8}">
      <dgm:prSet/>
      <dgm:spPr/>
      <dgm:t>
        <a:bodyPr/>
        <a:lstStyle/>
        <a:p>
          <a:r>
            <a:rPr lang="en-US" b="1" dirty="0"/>
            <a:t>Regional metamorphism: </a:t>
          </a:r>
          <a:r>
            <a:rPr lang="en-US" dirty="0"/>
            <a:t>produces belts of low, medium, or high grade depending on pressure, depth, and temperature</a:t>
          </a:r>
        </a:p>
      </dgm:t>
    </dgm:pt>
    <dgm:pt modelId="{94F908E2-AF38-4A64-A849-0D96D22E3F53}" type="parTrans" cxnId="{A389507B-B218-4D67-866E-6A6D2CC9542D}">
      <dgm:prSet/>
      <dgm:spPr/>
      <dgm:t>
        <a:bodyPr/>
        <a:lstStyle/>
        <a:p>
          <a:endParaRPr lang="en-US"/>
        </a:p>
      </dgm:t>
    </dgm:pt>
    <dgm:pt modelId="{B7263714-DB18-41C3-9F27-65534FCFD271}" type="sibTrans" cxnId="{A389507B-B218-4D67-866E-6A6D2CC9542D}">
      <dgm:prSet/>
      <dgm:spPr/>
      <dgm:t>
        <a:bodyPr/>
        <a:lstStyle/>
        <a:p>
          <a:endParaRPr lang="en-US"/>
        </a:p>
      </dgm:t>
    </dgm:pt>
    <dgm:pt modelId="{5AA6E1C3-1708-4834-8F62-B3584209F820}">
      <dgm:prSet/>
      <dgm:spPr/>
      <dgm:t>
        <a:bodyPr/>
        <a:lstStyle/>
        <a:p>
          <a:r>
            <a:rPr lang="en-US" b="1" dirty="0"/>
            <a:t>Contact metamorphism: </a:t>
          </a:r>
          <a:r>
            <a:rPr lang="en-US" dirty="0"/>
            <a:t>local effect that occurs when molten rock meets solid rock</a:t>
          </a:r>
        </a:p>
      </dgm:t>
    </dgm:pt>
    <dgm:pt modelId="{341DE5F8-56F9-4B15-AC09-01080FC20467}" type="parTrans" cxnId="{7102EBD0-0AC8-4C06-8EB6-7B3FAD5B1046}">
      <dgm:prSet/>
      <dgm:spPr/>
      <dgm:t>
        <a:bodyPr/>
        <a:lstStyle/>
        <a:p>
          <a:endParaRPr lang="en-US"/>
        </a:p>
      </dgm:t>
    </dgm:pt>
    <dgm:pt modelId="{963F9852-D47E-4976-892F-0A757EF16122}" type="sibTrans" cxnId="{7102EBD0-0AC8-4C06-8EB6-7B3FAD5B1046}">
      <dgm:prSet/>
      <dgm:spPr/>
      <dgm:t>
        <a:bodyPr/>
        <a:lstStyle/>
        <a:p>
          <a:endParaRPr lang="en-US"/>
        </a:p>
      </dgm:t>
    </dgm:pt>
    <dgm:pt modelId="{89338D60-13E4-491E-B89B-FB8C921B8BCD}">
      <dgm:prSet/>
      <dgm:spPr/>
      <dgm:t>
        <a:bodyPr/>
        <a:lstStyle/>
        <a:p>
          <a:r>
            <a:rPr lang="en-US" b="1" dirty="0"/>
            <a:t>Hydrothermal metamorphism: </a:t>
          </a:r>
          <a:r>
            <a:rPr lang="en-US" dirty="0"/>
            <a:t>occurs when very hot water reacts with rock, altering its mineralogy and chemistry</a:t>
          </a:r>
        </a:p>
      </dgm:t>
    </dgm:pt>
    <dgm:pt modelId="{1DC7FEBB-9BA8-4906-B63E-77C5B829A3EE}" type="parTrans" cxnId="{75FB4EDB-3783-44A5-95A6-C7E9E639A6AF}">
      <dgm:prSet/>
      <dgm:spPr/>
      <dgm:t>
        <a:bodyPr/>
        <a:lstStyle/>
        <a:p>
          <a:endParaRPr lang="en-US"/>
        </a:p>
      </dgm:t>
    </dgm:pt>
    <dgm:pt modelId="{65BB5F38-57AA-4861-97F2-628E4A9BF396}" type="sibTrans" cxnId="{75FB4EDB-3783-44A5-95A6-C7E9E639A6AF}">
      <dgm:prSet/>
      <dgm:spPr/>
      <dgm:t>
        <a:bodyPr/>
        <a:lstStyle/>
        <a:p>
          <a:endParaRPr lang="en-US"/>
        </a:p>
      </dgm:t>
    </dgm:pt>
    <dgm:pt modelId="{D2C67F5F-C39E-411F-93AC-659B494EB1CE}" type="pres">
      <dgm:prSet presAssocID="{3715FEB5-5709-4BF2-8845-1C3E35588931}" presName="vert0" presStyleCnt="0">
        <dgm:presLayoutVars>
          <dgm:dir/>
          <dgm:animOne val="branch"/>
          <dgm:animLvl val="lvl"/>
        </dgm:presLayoutVars>
      </dgm:prSet>
      <dgm:spPr/>
    </dgm:pt>
    <dgm:pt modelId="{2567A975-004F-4E49-A2D9-B35AF0BC963E}" type="pres">
      <dgm:prSet presAssocID="{2BB33AEA-D8DB-46D4-85D3-F665344C71A8}" presName="thickLine" presStyleLbl="alignNode1" presStyleIdx="0" presStyleCnt="3"/>
      <dgm:spPr/>
    </dgm:pt>
    <dgm:pt modelId="{4466C3CF-8D24-4BCB-938D-20CF05A201A9}" type="pres">
      <dgm:prSet presAssocID="{2BB33AEA-D8DB-46D4-85D3-F665344C71A8}" presName="horz1" presStyleCnt="0"/>
      <dgm:spPr/>
    </dgm:pt>
    <dgm:pt modelId="{FDD6D1E5-1A91-4F97-A491-9F3D9BC646F6}" type="pres">
      <dgm:prSet presAssocID="{2BB33AEA-D8DB-46D4-85D3-F665344C71A8}" presName="tx1" presStyleLbl="revTx" presStyleIdx="0" presStyleCnt="3"/>
      <dgm:spPr/>
    </dgm:pt>
    <dgm:pt modelId="{89C1007B-28DB-4E76-9132-70DAF667043F}" type="pres">
      <dgm:prSet presAssocID="{2BB33AEA-D8DB-46D4-85D3-F665344C71A8}" presName="vert1" presStyleCnt="0"/>
      <dgm:spPr/>
    </dgm:pt>
    <dgm:pt modelId="{8ACF82E6-912D-4328-8DF9-D868A778AEAD}" type="pres">
      <dgm:prSet presAssocID="{5AA6E1C3-1708-4834-8F62-B3584209F820}" presName="thickLine" presStyleLbl="alignNode1" presStyleIdx="1" presStyleCnt="3"/>
      <dgm:spPr/>
    </dgm:pt>
    <dgm:pt modelId="{C6383AED-9F35-45C0-A7E4-CFE9037BBDF4}" type="pres">
      <dgm:prSet presAssocID="{5AA6E1C3-1708-4834-8F62-B3584209F820}" presName="horz1" presStyleCnt="0"/>
      <dgm:spPr/>
    </dgm:pt>
    <dgm:pt modelId="{5C84ADF3-722F-493D-9938-EBF25BA0E3A7}" type="pres">
      <dgm:prSet presAssocID="{5AA6E1C3-1708-4834-8F62-B3584209F820}" presName="tx1" presStyleLbl="revTx" presStyleIdx="1" presStyleCnt="3"/>
      <dgm:spPr/>
    </dgm:pt>
    <dgm:pt modelId="{E4A38BA6-30FF-4F64-A81F-D5D5782C5EE1}" type="pres">
      <dgm:prSet presAssocID="{5AA6E1C3-1708-4834-8F62-B3584209F820}" presName="vert1" presStyleCnt="0"/>
      <dgm:spPr/>
    </dgm:pt>
    <dgm:pt modelId="{5DB284DB-5B82-425E-99F8-CF4700AE8145}" type="pres">
      <dgm:prSet presAssocID="{89338D60-13E4-491E-B89B-FB8C921B8BCD}" presName="thickLine" presStyleLbl="alignNode1" presStyleIdx="2" presStyleCnt="3"/>
      <dgm:spPr/>
    </dgm:pt>
    <dgm:pt modelId="{BB2F9B5C-5886-4A6A-BF0E-9DA471E541FD}" type="pres">
      <dgm:prSet presAssocID="{89338D60-13E4-491E-B89B-FB8C921B8BCD}" presName="horz1" presStyleCnt="0"/>
      <dgm:spPr/>
    </dgm:pt>
    <dgm:pt modelId="{0DF51E66-AB30-43F1-8A0F-22FD4C6CFEA9}" type="pres">
      <dgm:prSet presAssocID="{89338D60-13E4-491E-B89B-FB8C921B8BCD}" presName="tx1" presStyleLbl="revTx" presStyleIdx="2" presStyleCnt="3"/>
      <dgm:spPr/>
    </dgm:pt>
    <dgm:pt modelId="{8E3BD5C7-3A58-482E-9E7F-DFA1F2BE3E64}" type="pres">
      <dgm:prSet presAssocID="{89338D60-13E4-491E-B89B-FB8C921B8BCD}" presName="vert1" presStyleCnt="0"/>
      <dgm:spPr/>
    </dgm:pt>
  </dgm:ptLst>
  <dgm:cxnLst>
    <dgm:cxn modelId="{DD5DA31F-3F29-490B-989C-60E34F1B75D3}" type="presOf" srcId="{3715FEB5-5709-4BF2-8845-1C3E35588931}" destId="{D2C67F5F-C39E-411F-93AC-659B494EB1CE}" srcOrd="0" destOrd="0" presId="urn:microsoft.com/office/officeart/2008/layout/LinedList"/>
    <dgm:cxn modelId="{72B3AB47-5E94-4EA5-9B1F-805350D2B4CB}" type="presOf" srcId="{5AA6E1C3-1708-4834-8F62-B3584209F820}" destId="{5C84ADF3-722F-493D-9938-EBF25BA0E3A7}" srcOrd="0" destOrd="0" presId="urn:microsoft.com/office/officeart/2008/layout/LinedList"/>
    <dgm:cxn modelId="{A389507B-B218-4D67-866E-6A6D2CC9542D}" srcId="{3715FEB5-5709-4BF2-8845-1C3E35588931}" destId="{2BB33AEA-D8DB-46D4-85D3-F665344C71A8}" srcOrd="0" destOrd="0" parTransId="{94F908E2-AF38-4A64-A849-0D96D22E3F53}" sibTransId="{B7263714-DB18-41C3-9F27-65534FCFD271}"/>
    <dgm:cxn modelId="{10997E96-D238-4940-B899-811ADE12F97A}" type="presOf" srcId="{89338D60-13E4-491E-B89B-FB8C921B8BCD}" destId="{0DF51E66-AB30-43F1-8A0F-22FD4C6CFEA9}" srcOrd="0" destOrd="0" presId="urn:microsoft.com/office/officeart/2008/layout/LinedList"/>
    <dgm:cxn modelId="{DC53F99F-2B7B-4036-A6CE-4821E91A00EF}" type="presOf" srcId="{2BB33AEA-D8DB-46D4-85D3-F665344C71A8}" destId="{FDD6D1E5-1A91-4F97-A491-9F3D9BC646F6}" srcOrd="0" destOrd="0" presId="urn:microsoft.com/office/officeart/2008/layout/LinedList"/>
    <dgm:cxn modelId="{7102EBD0-0AC8-4C06-8EB6-7B3FAD5B1046}" srcId="{3715FEB5-5709-4BF2-8845-1C3E35588931}" destId="{5AA6E1C3-1708-4834-8F62-B3584209F820}" srcOrd="1" destOrd="0" parTransId="{341DE5F8-56F9-4B15-AC09-01080FC20467}" sibTransId="{963F9852-D47E-4976-892F-0A757EF16122}"/>
    <dgm:cxn modelId="{75FB4EDB-3783-44A5-95A6-C7E9E639A6AF}" srcId="{3715FEB5-5709-4BF2-8845-1C3E35588931}" destId="{89338D60-13E4-491E-B89B-FB8C921B8BCD}" srcOrd="2" destOrd="0" parTransId="{1DC7FEBB-9BA8-4906-B63E-77C5B829A3EE}" sibTransId="{65BB5F38-57AA-4861-97F2-628E4A9BF396}"/>
    <dgm:cxn modelId="{219FEE03-9D91-4EFE-97F5-2F1358021BD9}" type="presParOf" srcId="{D2C67F5F-C39E-411F-93AC-659B494EB1CE}" destId="{2567A975-004F-4E49-A2D9-B35AF0BC963E}" srcOrd="0" destOrd="0" presId="urn:microsoft.com/office/officeart/2008/layout/LinedList"/>
    <dgm:cxn modelId="{9C9287D5-50D7-46F5-8941-D7E36F84C5DA}" type="presParOf" srcId="{D2C67F5F-C39E-411F-93AC-659B494EB1CE}" destId="{4466C3CF-8D24-4BCB-938D-20CF05A201A9}" srcOrd="1" destOrd="0" presId="urn:microsoft.com/office/officeart/2008/layout/LinedList"/>
    <dgm:cxn modelId="{A9EE69C5-89C5-49CF-A8C6-20D684B64686}" type="presParOf" srcId="{4466C3CF-8D24-4BCB-938D-20CF05A201A9}" destId="{FDD6D1E5-1A91-4F97-A491-9F3D9BC646F6}" srcOrd="0" destOrd="0" presId="urn:microsoft.com/office/officeart/2008/layout/LinedList"/>
    <dgm:cxn modelId="{813C3B0C-94F4-4CF3-A020-1F2B6299772F}" type="presParOf" srcId="{4466C3CF-8D24-4BCB-938D-20CF05A201A9}" destId="{89C1007B-28DB-4E76-9132-70DAF667043F}" srcOrd="1" destOrd="0" presId="urn:microsoft.com/office/officeart/2008/layout/LinedList"/>
    <dgm:cxn modelId="{AD713697-BD10-460E-9AB0-F313963F1DB4}" type="presParOf" srcId="{D2C67F5F-C39E-411F-93AC-659B494EB1CE}" destId="{8ACF82E6-912D-4328-8DF9-D868A778AEAD}" srcOrd="2" destOrd="0" presId="urn:microsoft.com/office/officeart/2008/layout/LinedList"/>
    <dgm:cxn modelId="{48F8445D-3104-4127-A115-27F720D009AD}" type="presParOf" srcId="{D2C67F5F-C39E-411F-93AC-659B494EB1CE}" destId="{C6383AED-9F35-45C0-A7E4-CFE9037BBDF4}" srcOrd="3" destOrd="0" presId="urn:microsoft.com/office/officeart/2008/layout/LinedList"/>
    <dgm:cxn modelId="{ACEA0785-4A1F-49EF-B8DA-9B627035BEB8}" type="presParOf" srcId="{C6383AED-9F35-45C0-A7E4-CFE9037BBDF4}" destId="{5C84ADF3-722F-493D-9938-EBF25BA0E3A7}" srcOrd="0" destOrd="0" presId="urn:microsoft.com/office/officeart/2008/layout/LinedList"/>
    <dgm:cxn modelId="{887B0817-43CE-4C53-A106-BFF277FD2308}" type="presParOf" srcId="{C6383AED-9F35-45C0-A7E4-CFE9037BBDF4}" destId="{E4A38BA6-30FF-4F64-A81F-D5D5782C5EE1}" srcOrd="1" destOrd="0" presId="urn:microsoft.com/office/officeart/2008/layout/LinedList"/>
    <dgm:cxn modelId="{7DAC288B-23B8-4B4D-A655-07458612B69B}" type="presParOf" srcId="{D2C67F5F-C39E-411F-93AC-659B494EB1CE}" destId="{5DB284DB-5B82-425E-99F8-CF4700AE8145}" srcOrd="4" destOrd="0" presId="urn:microsoft.com/office/officeart/2008/layout/LinedList"/>
    <dgm:cxn modelId="{822C6CE1-92E7-435A-81B9-200E89D331C4}" type="presParOf" srcId="{D2C67F5F-C39E-411F-93AC-659B494EB1CE}" destId="{BB2F9B5C-5886-4A6A-BF0E-9DA471E541FD}" srcOrd="5" destOrd="0" presId="urn:microsoft.com/office/officeart/2008/layout/LinedList"/>
    <dgm:cxn modelId="{E53DB3A8-157F-4321-9985-0DD6B28E0E0D}" type="presParOf" srcId="{BB2F9B5C-5886-4A6A-BF0E-9DA471E541FD}" destId="{0DF51E66-AB30-43F1-8A0F-22FD4C6CFEA9}" srcOrd="0" destOrd="0" presId="urn:microsoft.com/office/officeart/2008/layout/LinedList"/>
    <dgm:cxn modelId="{1AF56F31-BC89-4B53-ABDE-155C4A1EC794}" type="presParOf" srcId="{BB2F9B5C-5886-4A6A-BF0E-9DA471E541FD}" destId="{8E3BD5C7-3A58-482E-9E7F-DFA1F2BE3E6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40CD3F-C90A-46AD-83C9-73C65CAA91F3}">
      <dsp:nvSpPr>
        <dsp:cNvPr id="0" name=""/>
        <dsp:cNvSpPr/>
      </dsp:nvSpPr>
      <dsp:spPr>
        <a:xfrm>
          <a:off x="0" y="2492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5F924C-8839-48A2-8A59-281874341C49}">
      <dsp:nvSpPr>
        <dsp:cNvPr id="0" name=""/>
        <dsp:cNvSpPr/>
      </dsp:nvSpPr>
      <dsp:spPr>
        <a:xfrm>
          <a:off x="0" y="2492"/>
          <a:ext cx="6492875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Erosion</a:t>
          </a:r>
          <a:r>
            <a:rPr lang="en-US" sz="2600" kern="1200" dirty="0"/>
            <a:t> refers to the process where weathered materials are carried to a new location (</a:t>
          </a:r>
          <a:r>
            <a:rPr lang="en-US" sz="2600" b="1" kern="1200" dirty="0"/>
            <a:t>transport</a:t>
          </a:r>
          <a:r>
            <a:rPr lang="en-US" sz="2600" kern="1200" dirty="0"/>
            <a:t>).  Erosion almost always occurs downhill.</a:t>
          </a:r>
        </a:p>
      </dsp:txBody>
      <dsp:txXfrm>
        <a:off x="0" y="2492"/>
        <a:ext cx="6492875" cy="1700138"/>
      </dsp:txXfrm>
    </dsp:sp>
    <dsp:sp modelId="{70139776-3DC4-4FA3-AA12-3D0D3A4AA26E}">
      <dsp:nvSpPr>
        <dsp:cNvPr id="0" name=""/>
        <dsp:cNvSpPr/>
      </dsp:nvSpPr>
      <dsp:spPr>
        <a:xfrm>
          <a:off x="0" y="1702630"/>
          <a:ext cx="6492875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C1DED7-CC73-4ECC-9873-3F799D685775}">
      <dsp:nvSpPr>
        <dsp:cNvPr id="0" name=""/>
        <dsp:cNvSpPr/>
      </dsp:nvSpPr>
      <dsp:spPr>
        <a:xfrm>
          <a:off x="0" y="1702630"/>
          <a:ext cx="6492875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Deposition</a:t>
          </a:r>
          <a:r>
            <a:rPr lang="en-US" sz="2600" kern="1200" dirty="0"/>
            <a:t> refers to the settling of eroded material on the ground.  </a:t>
          </a:r>
        </a:p>
      </dsp:txBody>
      <dsp:txXfrm>
        <a:off x="0" y="1702630"/>
        <a:ext cx="6492875" cy="1700138"/>
      </dsp:txXfrm>
    </dsp:sp>
    <dsp:sp modelId="{E23D782F-5F0B-4DEB-9A9C-9931FD0A4B5A}">
      <dsp:nvSpPr>
        <dsp:cNvPr id="0" name=""/>
        <dsp:cNvSpPr/>
      </dsp:nvSpPr>
      <dsp:spPr>
        <a:xfrm>
          <a:off x="0" y="3402769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E3499B-6004-4675-8DBF-8423EF3E7AA6}">
      <dsp:nvSpPr>
        <dsp:cNvPr id="0" name=""/>
        <dsp:cNvSpPr/>
      </dsp:nvSpPr>
      <dsp:spPr>
        <a:xfrm>
          <a:off x="0" y="3402769"/>
          <a:ext cx="6492875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As more and more sediments are deposited they may undergo lithification (change to stone) due to increasing pressure and temperature.</a:t>
          </a:r>
        </a:p>
      </dsp:txBody>
      <dsp:txXfrm>
        <a:off x="0" y="3402769"/>
        <a:ext cx="6492875" cy="17001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A9E40F-317D-4E37-9FA7-2F1AF640340C}">
      <dsp:nvSpPr>
        <dsp:cNvPr id="0" name=""/>
        <dsp:cNvSpPr/>
      </dsp:nvSpPr>
      <dsp:spPr>
        <a:xfrm>
          <a:off x="739619" y="849677"/>
          <a:ext cx="2093062" cy="2093062"/>
        </a:xfrm>
        <a:prstGeom prst="round2DiagRect">
          <a:avLst>
            <a:gd name="adj1" fmla="val 29727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5404589-B60B-4A46-A754-4756CEC535F1}">
      <dsp:nvSpPr>
        <dsp:cNvPr id="0" name=""/>
        <dsp:cNvSpPr/>
      </dsp:nvSpPr>
      <dsp:spPr>
        <a:xfrm>
          <a:off x="1185682" y="1295739"/>
          <a:ext cx="1200937" cy="12009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B2D259-20D4-4DBD-B9FE-AAC2358E2F6B}">
      <dsp:nvSpPr>
        <dsp:cNvPr id="0" name=""/>
        <dsp:cNvSpPr/>
      </dsp:nvSpPr>
      <dsp:spPr>
        <a:xfrm>
          <a:off x="70526" y="3594677"/>
          <a:ext cx="3431250" cy="1956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kern="1200" dirty="0"/>
            <a:t>Sedimentary rocks can also be chemical or biochemical</a:t>
          </a:r>
        </a:p>
      </dsp:txBody>
      <dsp:txXfrm>
        <a:off x="70526" y="3594677"/>
        <a:ext cx="3431250" cy="1956445"/>
      </dsp:txXfrm>
    </dsp:sp>
    <dsp:sp modelId="{35686DB0-73E9-45DD-AEEF-48D310F13D6A}">
      <dsp:nvSpPr>
        <dsp:cNvPr id="0" name=""/>
        <dsp:cNvSpPr/>
      </dsp:nvSpPr>
      <dsp:spPr>
        <a:xfrm>
          <a:off x="4771338" y="849677"/>
          <a:ext cx="2093062" cy="2093062"/>
        </a:xfrm>
        <a:prstGeom prst="round2DiagRect">
          <a:avLst>
            <a:gd name="adj1" fmla="val 29727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F207419-53F9-4A2E-964C-EDF15D76F02F}">
      <dsp:nvSpPr>
        <dsp:cNvPr id="0" name=""/>
        <dsp:cNvSpPr/>
      </dsp:nvSpPr>
      <dsp:spPr>
        <a:xfrm>
          <a:off x="5217401" y="1295739"/>
          <a:ext cx="1200937" cy="12009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46B725-0034-43C9-A618-06655F75E2A2}">
      <dsp:nvSpPr>
        <dsp:cNvPr id="0" name=""/>
        <dsp:cNvSpPr/>
      </dsp:nvSpPr>
      <dsp:spPr>
        <a:xfrm>
          <a:off x="4102244" y="3594677"/>
          <a:ext cx="3431250" cy="1956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kern="1200" dirty="0"/>
            <a:t>Chemical rocks form primarily from minerals precipitated from water.</a:t>
          </a:r>
        </a:p>
      </dsp:txBody>
      <dsp:txXfrm>
        <a:off x="4102244" y="3594677"/>
        <a:ext cx="3431250" cy="1956445"/>
      </dsp:txXfrm>
    </dsp:sp>
    <dsp:sp modelId="{98D2B875-10D2-4C1B-BCE1-B291D563D8CB}">
      <dsp:nvSpPr>
        <dsp:cNvPr id="0" name=""/>
        <dsp:cNvSpPr/>
      </dsp:nvSpPr>
      <dsp:spPr>
        <a:xfrm>
          <a:off x="8803057" y="719696"/>
          <a:ext cx="2093062" cy="2093062"/>
        </a:xfrm>
        <a:prstGeom prst="round2DiagRect">
          <a:avLst>
            <a:gd name="adj1" fmla="val 29727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2127439-5495-4D33-B3A2-98C5E411D1F0}">
      <dsp:nvSpPr>
        <dsp:cNvPr id="0" name=""/>
        <dsp:cNvSpPr/>
      </dsp:nvSpPr>
      <dsp:spPr>
        <a:xfrm>
          <a:off x="9249119" y="1142892"/>
          <a:ext cx="1200937" cy="12009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55EF35-D0E6-4BF8-98A4-7C681F6248E4}">
      <dsp:nvSpPr>
        <dsp:cNvPr id="0" name=""/>
        <dsp:cNvSpPr/>
      </dsp:nvSpPr>
      <dsp:spPr>
        <a:xfrm>
          <a:off x="8366739" y="3633351"/>
          <a:ext cx="3057106" cy="2476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kern="1200" dirty="0"/>
            <a:t>Biochemical rocks form from the remains of once-living organisms</a:t>
          </a:r>
        </a:p>
      </dsp:txBody>
      <dsp:txXfrm>
        <a:off x="8366739" y="3633351"/>
        <a:ext cx="3057106" cy="24763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A6097-001C-44DD-BAAE-CA03C0AF1FAB}">
      <dsp:nvSpPr>
        <dsp:cNvPr id="0" name=""/>
        <dsp:cNvSpPr/>
      </dsp:nvSpPr>
      <dsp:spPr>
        <a:xfrm>
          <a:off x="0" y="5895"/>
          <a:ext cx="10515600" cy="13985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The word metamorphism is derived from the Greek word </a:t>
          </a:r>
          <a:r>
            <a:rPr lang="en-US" sz="2500" i="1" kern="1200" dirty="0"/>
            <a:t>meta</a:t>
          </a:r>
          <a:r>
            <a:rPr lang="en-US" sz="2500" kern="1200" dirty="0"/>
            <a:t>, meaning change, and </a:t>
          </a:r>
          <a:r>
            <a:rPr lang="en-US" sz="2500" i="1" kern="1200" dirty="0" err="1"/>
            <a:t>morphe</a:t>
          </a:r>
          <a:r>
            <a:rPr lang="en-US" sz="2500" kern="1200" dirty="0"/>
            <a:t>, meaning form. </a:t>
          </a:r>
        </a:p>
      </dsp:txBody>
      <dsp:txXfrm>
        <a:off x="68270" y="74165"/>
        <a:ext cx="10379060" cy="1261975"/>
      </dsp:txXfrm>
    </dsp:sp>
    <dsp:sp modelId="{E7256B5E-951E-4D42-AF3A-616DC0EB0A2F}">
      <dsp:nvSpPr>
        <dsp:cNvPr id="0" name=""/>
        <dsp:cNvSpPr/>
      </dsp:nvSpPr>
      <dsp:spPr>
        <a:xfrm>
          <a:off x="0" y="1476411"/>
          <a:ext cx="10515600" cy="1398515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Pressure and temperature both increase as depth increases.  As a result, if rocks are carried far enough into the mantle (subduction) they will turn into magma.</a:t>
          </a:r>
        </a:p>
      </dsp:txBody>
      <dsp:txXfrm>
        <a:off x="68270" y="1544681"/>
        <a:ext cx="10379060" cy="1261975"/>
      </dsp:txXfrm>
    </dsp:sp>
    <dsp:sp modelId="{B1377427-8148-4010-A33D-2A2811A7BD00}">
      <dsp:nvSpPr>
        <dsp:cNvPr id="0" name=""/>
        <dsp:cNvSpPr/>
      </dsp:nvSpPr>
      <dsp:spPr>
        <a:xfrm>
          <a:off x="0" y="2946926"/>
          <a:ext cx="10515600" cy="139851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Rocks can experience changes in texture and composition even if they don’t reach the extreme conditions needed for melting.  During </a:t>
          </a:r>
          <a:r>
            <a:rPr lang="en-US" sz="2500" b="1" kern="1200" dirty="0"/>
            <a:t>metamorphism</a:t>
          </a:r>
          <a:r>
            <a:rPr lang="en-US" sz="2500" kern="1200" dirty="0"/>
            <a:t> rocks change while remaining a solid.</a:t>
          </a:r>
        </a:p>
      </dsp:txBody>
      <dsp:txXfrm>
        <a:off x="68270" y="3015196"/>
        <a:ext cx="10379060" cy="12619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F3B433-2544-4663-8BDF-92E3A4FB9595}">
      <dsp:nvSpPr>
        <dsp:cNvPr id="0" name=""/>
        <dsp:cNvSpPr/>
      </dsp:nvSpPr>
      <dsp:spPr>
        <a:xfrm>
          <a:off x="0" y="0"/>
          <a:ext cx="6492875" cy="15514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Classified into two texture groups:</a:t>
          </a:r>
        </a:p>
      </dsp:txBody>
      <dsp:txXfrm>
        <a:off x="75734" y="75734"/>
        <a:ext cx="6341407" cy="1399952"/>
      </dsp:txXfrm>
    </dsp:sp>
    <dsp:sp modelId="{3646EEA3-9A00-41D9-830A-F83C4EB1A652}">
      <dsp:nvSpPr>
        <dsp:cNvPr id="0" name=""/>
        <dsp:cNvSpPr/>
      </dsp:nvSpPr>
      <dsp:spPr>
        <a:xfrm>
          <a:off x="0" y="1604122"/>
          <a:ext cx="6492875" cy="1897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149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kern="1200" dirty="0"/>
            <a:t>Foliated: minerals that arrange in layers and bands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kern="1200" dirty="0" err="1"/>
            <a:t>Nonfoliated</a:t>
          </a:r>
          <a:r>
            <a:rPr lang="en-US" sz="3000" kern="1200" dirty="0"/>
            <a:t>:  minerals that form with blocky crystal shapes</a:t>
          </a:r>
        </a:p>
      </dsp:txBody>
      <dsp:txXfrm>
        <a:off x="0" y="1604122"/>
        <a:ext cx="6492875" cy="1897155"/>
      </dsp:txXfrm>
    </dsp:sp>
    <dsp:sp modelId="{0F020094-4EF9-4CC7-9F06-1D8D60B8F2A4}">
      <dsp:nvSpPr>
        <dsp:cNvPr id="0" name=""/>
        <dsp:cNvSpPr/>
      </dsp:nvSpPr>
      <dsp:spPr>
        <a:xfrm>
          <a:off x="0" y="3501277"/>
          <a:ext cx="6492875" cy="155142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Draw the table from Page 146, Figure 16</a:t>
          </a:r>
        </a:p>
      </dsp:txBody>
      <dsp:txXfrm>
        <a:off x="75734" y="3577011"/>
        <a:ext cx="6341407" cy="13999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04948E-8AF1-43D4-ADA8-8B1203EA3C36}">
      <dsp:nvSpPr>
        <dsp:cNvPr id="0" name=""/>
        <dsp:cNvSpPr/>
      </dsp:nvSpPr>
      <dsp:spPr>
        <a:xfrm>
          <a:off x="0" y="0"/>
          <a:ext cx="6217920" cy="135741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Different combinations of temperature and pressure can result in different types (or </a:t>
          </a:r>
          <a:r>
            <a:rPr lang="en-US" sz="2200" b="1" kern="1200" dirty="0"/>
            <a:t>grades</a:t>
          </a:r>
          <a:r>
            <a:rPr lang="en-US" sz="2200" kern="1200" dirty="0"/>
            <a:t>) of metamorphism </a:t>
          </a:r>
        </a:p>
      </dsp:txBody>
      <dsp:txXfrm>
        <a:off x="39757" y="39757"/>
        <a:ext cx="4753167" cy="1277897"/>
      </dsp:txXfrm>
    </dsp:sp>
    <dsp:sp modelId="{2BBF9E2B-5E27-4074-A942-255F935D5113}">
      <dsp:nvSpPr>
        <dsp:cNvPr id="0" name=""/>
        <dsp:cNvSpPr/>
      </dsp:nvSpPr>
      <dsp:spPr>
        <a:xfrm>
          <a:off x="548639" y="1583647"/>
          <a:ext cx="6217920" cy="1357411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High pressure and temperatures = high grade metamorphism </a:t>
          </a:r>
        </a:p>
      </dsp:txBody>
      <dsp:txXfrm>
        <a:off x="588396" y="1623404"/>
        <a:ext cx="4707448" cy="1277897"/>
      </dsp:txXfrm>
    </dsp:sp>
    <dsp:sp modelId="{6E260211-5996-4408-BA36-D64AABC04D85}">
      <dsp:nvSpPr>
        <dsp:cNvPr id="0" name=""/>
        <dsp:cNvSpPr/>
      </dsp:nvSpPr>
      <dsp:spPr>
        <a:xfrm>
          <a:off x="1097279" y="3167294"/>
          <a:ext cx="6217920" cy="1357411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Low pressure and temperatures = low grade metamorphism</a:t>
          </a:r>
        </a:p>
      </dsp:txBody>
      <dsp:txXfrm>
        <a:off x="1137036" y="3207051"/>
        <a:ext cx="4707448" cy="1277897"/>
      </dsp:txXfrm>
    </dsp:sp>
    <dsp:sp modelId="{D563BC06-82C3-4F2A-A0E7-71E9EEDB362F}">
      <dsp:nvSpPr>
        <dsp:cNvPr id="0" name=""/>
        <dsp:cNvSpPr/>
      </dsp:nvSpPr>
      <dsp:spPr>
        <a:xfrm>
          <a:off x="5335602" y="1029370"/>
          <a:ext cx="882317" cy="88231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5534123" y="1029370"/>
        <a:ext cx="485275" cy="663944"/>
      </dsp:txXfrm>
    </dsp:sp>
    <dsp:sp modelId="{5C282489-B7A8-4CD4-9292-157429445B22}">
      <dsp:nvSpPr>
        <dsp:cNvPr id="0" name=""/>
        <dsp:cNvSpPr/>
      </dsp:nvSpPr>
      <dsp:spPr>
        <a:xfrm>
          <a:off x="5884242" y="2603968"/>
          <a:ext cx="882317" cy="88231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082763" y="2603968"/>
        <a:ext cx="485275" cy="6639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67A975-004F-4E49-A2D9-B35AF0BC963E}">
      <dsp:nvSpPr>
        <dsp:cNvPr id="0" name=""/>
        <dsp:cNvSpPr/>
      </dsp:nvSpPr>
      <dsp:spPr>
        <a:xfrm>
          <a:off x="0" y="2873"/>
          <a:ext cx="65136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D6D1E5-1A91-4F97-A491-9F3D9BC646F6}">
      <dsp:nvSpPr>
        <dsp:cNvPr id="0" name=""/>
        <dsp:cNvSpPr/>
      </dsp:nvSpPr>
      <dsp:spPr>
        <a:xfrm>
          <a:off x="0" y="2873"/>
          <a:ext cx="6513603" cy="1959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/>
            <a:t>Regional metamorphism: </a:t>
          </a:r>
          <a:r>
            <a:rPr lang="en-US" sz="3000" kern="1200" dirty="0"/>
            <a:t>produces belts of low, medium, or high grade depending on pressure, depth, and temperature</a:t>
          </a:r>
        </a:p>
      </dsp:txBody>
      <dsp:txXfrm>
        <a:off x="0" y="2873"/>
        <a:ext cx="6513603" cy="1959892"/>
      </dsp:txXfrm>
    </dsp:sp>
    <dsp:sp modelId="{8ACF82E6-912D-4328-8DF9-D868A778AEAD}">
      <dsp:nvSpPr>
        <dsp:cNvPr id="0" name=""/>
        <dsp:cNvSpPr/>
      </dsp:nvSpPr>
      <dsp:spPr>
        <a:xfrm>
          <a:off x="0" y="1962766"/>
          <a:ext cx="651360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84ADF3-722F-493D-9938-EBF25BA0E3A7}">
      <dsp:nvSpPr>
        <dsp:cNvPr id="0" name=""/>
        <dsp:cNvSpPr/>
      </dsp:nvSpPr>
      <dsp:spPr>
        <a:xfrm>
          <a:off x="0" y="1962766"/>
          <a:ext cx="6513603" cy="1959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/>
            <a:t>Contact metamorphism: </a:t>
          </a:r>
          <a:r>
            <a:rPr lang="en-US" sz="3000" kern="1200" dirty="0"/>
            <a:t>local effect that occurs when molten rock meets solid rock</a:t>
          </a:r>
        </a:p>
      </dsp:txBody>
      <dsp:txXfrm>
        <a:off x="0" y="1962766"/>
        <a:ext cx="6513603" cy="1959892"/>
      </dsp:txXfrm>
    </dsp:sp>
    <dsp:sp modelId="{5DB284DB-5B82-425E-99F8-CF4700AE8145}">
      <dsp:nvSpPr>
        <dsp:cNvPr id="0" name=""/>
        <dsp:cNvSpPr/>
      </dsp:nvSpPr>
      <dsp:spPr>
        <a:xfrm>
          <a:off x="0" y="3922659"/>
          <a:ext cx="651360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F51E66-AB30-43F1-8A0F-22FD4C6CFEA9}">
      <dsp:nvSpPr>
        <dsp:cNvPr id="0" name=""/>
        <dsp:cNvSpPr/>
      </dsp:nvSpPr>
      <dsp:spPr>
        <a:xfrm>
          <a:off x="0" y="3922659"/>
          <a:ext cx="6513603" cy="1959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/>
            <a:t>Hydrothermal metamorphism: </a:t>
          </a:r>
          <a:r>
            <a:rPr lang="en-US" sz="3000" kern="1200" dirty="0"/>
            <a:t>occurs when very hot water reacts with rock, altering its mineralogy and chemistry</a:t>
          </a:r>
        </a:p>
      </dsp:txBody>
      <dsp:txXfrm>
        <a:off x="0" y="3922659"/>
        <a:ext cx="6513603" cy="19598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89003-1B6F-4207-BC6F-F423EAD6392B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1E5483-C7CC-4595-93F9-7DF519DDA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30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Erosion; lithification</a:t>
            </a:r>
          </a:p>
          <a:p>
            <a:r>
              <a:rPr lang="en-US" dirty="0"/>
              <a:t>Cementation; compaction</a:t>
            </a:r>
          </a:p>
          <a:p>
            <a:r>
              <a:rPr lang="en-US" dirty="0"/>
              <a:t>Cross bedding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1E5483-C7CC-4595-93F9-7DF519DDA44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680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does BIO MEAN?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1E5483-C7CC-4595-93F9-7DF519DDA44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15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Worksheet HW for Standard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1E5483-C7CC-4595-93F9-7DF519DDA44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120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80525-C96D-41BB-B038-8950DC46AA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7FB6C6-9304-4D39-A178-2846CE029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6429E-6E8F-4B75-AA4F-459E334FB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292D-9669-41BF-8886-15CFB7FDBB3D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A04AB-BDA6-4556-9BF0-58908C857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B3738-DD97-456A-939E-DE13229D2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BA3FF-7FC1-4A47-ABB4-00FDDBD9A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56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778F9-5BE5-48C3-94DB-05AC4AB05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231F8D-BE46-4FEA-894B-2CC55019D9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C31E6-4604-41DA-83F2-E4E6C17E1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292D-9669-41BF-8886-15CFB7FDBB3D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B0554-5AC8-43AF-8FF4-19DA2B255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9A7F2-3FA3-49AC-BB93-B4FDD45F9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BA3FF-7FC1-4A47-ABB4-00FDDBD9A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36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AFC4C3-955C-4E50-9E66-68DC86E154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AC6C1A-AD7D-4700-90AE-8C66D356B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407FA-8B48-4786-A3BE-12362F2D2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292D-9669-41BF-8886-15CFB7FDBB3D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2CA30-FD8D-46E6-9E58-2C2805DB4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6DF7F-17FD-4AFA-8F5D-3521A2143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BA3FF-7FC1-4A47-ABB4-00FDDBD9A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78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1E2FF-94F7-42DF-8080-F46D4ABD4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FD2C1-EAE3-4C68-ACCB-FA306E6B2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6BE2D-54F9-46D6-AC7F-ACE9E8025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292D-9669-41BF-8886-15CFB7FDBB3D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29856-EE44-4818-96DF-A1BE1EC65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1D700-7C7F-4070-8D38-6E5374EFF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BA3FF-7FC1-4A47-ABB4-00FDDBD9A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522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FB0D3-D2BA-4043-98EB-AAA538119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544D4F-B2EA-4234-B866-13334694C7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75B13-C98B-416A-8C71-B2CE89808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292D-9669-41BF-8886-15CFB7FDBB3D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1A3E3-251D-4A55-A988-9AC7A60C7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E4276-0F39-4349-94A7-1BDBCF84A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BA3FF-7FC1-4A47-ABB4-00FDDBD9A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911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31196-7F78-43EE-B912-6A50C1EC5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590BD-4294-4B53-BD3B-6B606CB937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BAF0D6-5FC7-4F29-A6EE-D5A10E8005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06D84C-B673-4155-970D-0CDF43CF7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292D-9669-41BF-8886-15CFB7FDBB3D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F7FB69-CEF5-4648-9654-1F3564BD0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DBC4C3-0B59-4016-A803-EC60E56AA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BA3FF-7FC1-4A47-ABB4-00FDDBD9A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154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6F8E4-E70E-44E8-812E-39520E48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C6B681-6973-46AC-8B0E-7DEA82345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AEF70F-6DCF-4D1D-8470-BBCC005EE8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1219B6-3DBD-4C2D-BFFA-6748CE489B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C2AED6-E413-423C-932E-6157039B8C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AAD12F-7D94-43C1-8CE1-B919FED67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292D-9669-41BF-8886-15CFB7FDBB3D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67C396-8E83-43BF-A56D-86F5090A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0A9572-DDF1-4AC5-9285-6DE8E1EB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BA3FF-7FC1-4A47-ABB4-00FDDBD9A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58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B72EB-336B-4B07-A300-CBC8FB43E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6F7A50-0912-4A7F-B922-CBBFBEB9A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292D-9669-41BF-8886-15CFB7FDBB3D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801642-9CDC-4C3A-B00B-DE9B0A0D5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02603D-4359-4F01-8585-2B74A3214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BA3FF-7FC1-4A47-ABB4-00FDDBD9A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90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CC383C-C176-40D1-A690-091B5697F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292D-9669-41BF-8886-15CFB7FDBB3D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8790F1-C8BF-4168-8AA2-6DF2240BE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F4CAFB-D631-415F-9F13-F7364D684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BA3FF-7FC1-4A47-ABB4-00FDDBD9A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38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452C4-F2FA-42B9-B36D-A1D24B8AA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10B38-1EFD-496A-B8DD-B61E23028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721369-7052-4234-8E63-B206CEF63B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D99A82-A86D-4C50-A695-82E198913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292D-9669-41BF-8886-15CFB7FDBB3D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C281CE-84AF-4067-9E4A-A4C1E7B05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E0CBE1-9555-40F9-8305-0C84C79F8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BA3FF-7FC1-4A47-ABB4-00FDDBD9A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0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C3D44-0F3D-44E8-B9FF-F2361C056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E4D7A6-9434-43A5-A02E-1CDA44AD86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4DE786-25CF-4651-9AC3-A8C94B3E9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3B6F23-6130-4002-A7FD-6C543A55E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292D-9669-41BF-8886-15CFB7FDBB3D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38931B-00FA-4D30-83E2-492DE3F6C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CEB253-30E6-441D-9F6F-040CB46E7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BA3FF-7FC1-4A47-ABB4-00FDDBD9A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5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D8FCBA-1CEE-4107-8EBC-D5690D163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CE740E-95B5-428A-A16E-5CA7B74CD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91F45-2FC4-49FA-91C8-EEF01CBD36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B292D-9669-41BF-8886-15CFB7FDBB3D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E76D0-E2CB-4516-83B7-29E0FF1A98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ECC0D-7BD6-4525-BA16-5A9976FE21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BA3FF-7FC1-4A47-ABB4-00FDDBD9A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1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A5F54-E0DC-4BAA-AB23-B6FA19BDA1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Sedimentary and Metamorphic Rocks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982B7C-946D-431B-8445-F02BE356B1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6</a:t>
            </a:r>
          </a:p>
        </p:txBody>
      </p:sp>
    </p:spTree>
    <p:extLst>
      <p:ext uri="{BB962C8B-B14F-4D97-AF65-F5344CB8AC3E}">
        <p14:creationId xmlns:p14="http://schemas.microsoft.com/office/powerpoint/2010/main" val="4204562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069D200-4609-4D63-AA3D-00A2DB3C61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832121"/>
              </p:ext>
            </p:extLst>
          </p:nvPr>
        </p:nvGraphicFramePr>
        <p:xfrm>
          <a:off x="274320" y="205740"/>
          <a:ext cx="1163574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82811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775AC-F8E1-45FA-972F-3563C4B6E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6.3 Metamorphic Rocks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A3A8C51-165D-415E-A9F2-F2F1B7C9E7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836743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2298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88F2012-E050-46CD-833A-3149BC19C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3700">
                <a:solidFill>
                  <a:srgbClr val="FFFFFF"/>
                </a:solidFill>
              </a:rPr>
              <a:t>Metamorphic textures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0B30C3A-100C-4C85-AEDE-0467A777E8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3653410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1049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1698DD-4CC9-4709-BA0E-B1A831FBD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2200">
                <a:solidFill>
                  <a:srgbClr val="FFFFFF"/>
                </a:solidFill>
              </a:rPr>
              <a:t>Grades of Metamorphism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09C468F-C7D4-43DC-9891-FBB4B7F511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8352128"/>
              </p:ext>
            </p:extLst>
          </p:nvPr>
        </p:nvGraphicFramePr>
        <p:xfrm>
          <a:off x="4038600" y="1166648"/>
          <a:ext cx="7315200" cy="4524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2911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DBCE48-479F-4952-A48A-F67F7353A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sz="4100">
                <a:solidFill>
                  <a:srgbClr val="FFFFFF"/>
                </a:solidFill>
              </a:rPr>
              <a:t>Types of Metamorphism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F14D943-60EC-42B4-AEC8-7D32AB026F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8952454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0189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698A1-E551-459E-A017-1BDFD29C4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4694" y="640081"/>
            <a:ext cx="3731174" cy="55744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Rock Cycle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</a:t>
            </a:r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continuous changing and remaking of rocks</a:t>
            </a:r>
          </a:p>
        </p:txBody>
      </p:sp>
      <p:pic>
        <p:nvPicPr>
          <p:cNvPr id="1026" name="Picture 2" descr="rock cycle">
            <a:extLst>
              <a:ext uri="{FF2B5EF4-FFF2-40B4-BE49-F238E27FC236}">
                <a16:creationId xmlns:a16="http://schemas.microsoft.com/office/drawing/2014/main" id="{B212A48A-AFFE-4654-B42F-A620F7955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66" y="683593"/>
            <a:ext cx="6891189" cy="5487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3328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1494B32-C539-47DC-9A2F-27FE1C1FD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067" y="70003"/>
            <a:ext cx="4977976" cy="145405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Summary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B326068E-AD6D-4410-9CC2-C395EFF6DD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2E2EC-A23B-46B2-9023-84BF7AABC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4876" y="1154244"/>
            <a:ext cx="5453276" cy="490672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3 main types of metamorphism:</a:t>
            </a:r>
          </a:p>
          <a:p>
            <a:pPr lvl="1"/>
            <a:r>
              <a:rPr lang="en-US" sz="2800" dirty="0">
                <a:solidFill>
                  <a:srgbClr val="000000"/>
                </a:solidFill>
              </a:rPr>
              <a:t>Regional, contact, and hydrothermal</a:t>
            </a:r>
          </a:p>
          <a:p>
            <a:r>
              <a:rPr lang="en-US" dirty="0">
                <a:solidFill>
                  <a:srgbClr val="000000"/>
                </a:solidFill>
              </a:rPr>
              <a:t>Texture of metamorphic rocks can be either foliated or </a:t>
            </a:r>
            <a:r>
              <a:rPr lang="en-US" dirty="0" err="1">
                <a:solidFill>
                  <a:srgbClr val="000000"/>
                </a:solidFill>
              </a:rPr>
              <a:t>nonfoliated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During metamorphism, new minerals form that are stable under the increased temperature and pressure conditions.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962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638C1AF-F6CE-42DC-B8E1-022874689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Formation of Sedimentary Rocks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81A76-57D0-4DBC-9A20-AE1AC753F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468880"/>
            <a:ext cx="9833548" cy="4046220"/>
          </a:xfrm>
        </p:spPr>
        <p:txBody>
          <a:bodyPr>
            <a:normAutofit fontScale="92500"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Sediments: </a:t>
            </a:r>
            <a:r>
              <a:rPr lang="en-US" sz="3200" dirty="0">
                <a:solidFill>
                  <a:srgbClr val="000000"/>
                </a:solidFill>
              </a:rPr>
              <a:t>Small pieces of rocks that are moved and deposited by water, wind, glaciers, gravity.</a:t>
            </a:r>
          </a:p>
          <a:p>
            <a:r>
              <a:rPr lang="en-US" sz="3200" b="1" dirty="0">
                <a:solidFill>
                  <a:srgbClr val="000000"/>
                </a:solidFill>
              </a:rPr>
              <a:t>Weathering</a:t>
            </a:r>
            <a:r>
              <a:rPr lang="en-US" sz="3200" dirty="0">
                <a:solidFill>
                  <a:srgbClr val="000000"/>
                </a:solidFill>
              </a:rPr>
              <a:t> refers to the breaking of rock into smaller and smaller pieces.  There are two common types of weathering:</a:t>
            </a:r>
          </a:p>
          <a:p>
            <a:pPr lvl="1"/>
            <a:r>
              <a:rPr lang="en-US" sz="3200" dirty="0">
                <a:solidFill>
                  <a:srgbClr val="000000"/>
                </a:solidFill>
              </a:rPr>
              <a:t>Two Types:</a:t>
            </a:r>
          </a:p>
          <a:p>
            <a:pPr lvl="1"/>
            <a:r>
              <a:rPr lang="en-US" sz="3200" b="1" dirty="0">
                <a:solidFill>
                  <a:srgbClr val="000000"/>
                </a:solidFill>
              </a:rPr>
              <a:t>Chemical</a:t>
            </a:r>
            <a:r>
              <a:rPr lang="en-US" sz="3200" dirty="0">
                <a:solidFill>
                  <a:srgbClr val="000000"/>
                </a:solidFill>
              </a:rPr>
              <a:t>: changes the actual chemical composition of the rock.</a:t>
            </a:r>
          </a:p>
          <a:p>
            <a:pPr lvl="1"/>
            <a:r>
              <a:rPr lang="en-US" sz="3200" b="1" dirty="0">
                <a:solidFill>
                  <a:srgbClr val="000000"/>
                </a:solidFill>
              </a:rPr>
              <a:t>Physical</a:t>
            </a:r>
            <a:r>
              <a:rPr lang="en-US" sz="3200" dirty="0">
                <a:solidFill>
                  <a:srgbClr val="000000"/>
                </a:solidFill>
              </a:rPr>
              <a:t>: no change in composition; only a change in size.</a:t>
            </a:r>
          </a:p>
        </p:txBody>
      </p:sp>
    </p:spTree>
    <p:extLst>
      <p:ext uri="{BB962C8B-B14F-4D97-AF65-F5344CB8AC3E}">
        <p14:creationId xmlns:p14="http://schemas.microsoft.com/office/powerpoint/2010/main" val="3745345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0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E925334-8EA7-4D1D-855C-AB78F3AA6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Formation of Sedimentary Rocks Continued</a:t>
            </a: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F7EF80A6-19AB-47C3-B0B8-8F7F246E18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4498169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9947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92A14D5-2B70-4BA9-A318-DACBCEE7B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Lithification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BD291-E7B5-41F9-B334-984CA8264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Lithification is the physical and chemical processes that transform sediments into sedimentary rocks.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Lithify comes from the Greek word </a:t>
            </a:r>
            <a:r>
              <a:rPr lang="en-US" i="1" dirty="0" err="1">
                <a:solidFill>
                  <a:srgbClr val="000000"/>
                </a:solidFill>
              </a:rPr>
              <a:t>lithos</a:t>
            </a:r>
            <a:r>
              <a:rPr lang="en-US" dirty="0">
                <a:solidFill>
                  <a:srgbClr val="000000"/>
                </a:solidFill>
              </a:rPr>
              <a:t>, which means stone.</a:t>
            </a:r>
          </a:p>
          <a:p>
            <a:r>
              <a:rPr lang="en-US" sz="2400" dirty="0">
                <a:solidFill>
                  <a:srgbClr val="000000"/>
                </a:solidFill>
              </a:rPr>
              <a:t>Lithification begins with compaction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The weight of overlying sediments forces the sediment grains closer together.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Cementation also binds grains together. </a:t>
            </a:r>
          </a:p>
          <a:p>
            <a:pPr lvl="1"/>
            <a:r>
              <a:rPr lang="en-US" b="1" dirty="0">
                <a:solidFill>
                  <a:srgbClr val="000000"/>
                </a:solidFill>
              </a:rPr>
              <a:t>Cementation </a:t>
            </a:r>
            <a:r>
              <a:rPr lang="en-US" dirty="0">
                <a:solidFill>
                  <a:srgbClr val="000000"/>
                </a:solidFill>
              </a:rPr>
              <a:t>occurs when the mineral growth glues sediment grains together into solid rock.</a:t>
            </a:r>
          </a:p>
        </p:txBody>
      </p:sp>
    </p:spTree>
    <p:extLst>
      <p:ext uri="{BB962C8B-B14F-4D97-AF65-F5344CB8AC3E}">
        <p14:creationId xmlns:p14="http://schemas.microsoft.com/office/powerpoint/2010/main" val="308093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E227EC5-E36D-4074-BCD2-F5F2E1267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Sedimentary Features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Plant">
            <a:extLst>
              <a:ext uri="{FF2B5EF4-FFF2-40B4-BE49-F238E27FC236}">
                <a16:creationId xmlns:a16="http://schemas.microsoft.com/office/drawing/2014/main" id="{902B66BF-9E46-4AD2-88EC-358BC50471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B63B1-C8A9-41FE-883A-6111901CA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 lnSpcReduction="10000"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Bedding</a:t>
            </a:r>
            <a:r>
              <a:rPr lang="en-US" dirty="0">
                <a:solidFill>
                  <a:srgbClr val="000000"/>
                </a:solidFill>
              </a:rPr>
              <a:t>: horizontal layering </a:t>
            </a:r>
          </a:p>
          <a:p>
            <a:r>
              <a:rPr lang="en-US" dirty="0">
                <a:solidFill>
                  <a:srgbClr val="000000"/>
                </a:solidFill>
              </a:rPr>
              <a:t>Two types:</a:t>
            </a:r>
          </a:p>
          <a:p>
            <a:pPr lvl="1"/>
            <a:r>
              <a:rPr lang="en-US" sz="2800" b="1" dirty="0">
                <a:solidFill>
                  <a:srgbClr val="000000"/>
                </a:solidFill>
              </a:rPr>
              <a:t>Graded-bedding</a:t>
            </a:r>
            <a:r>
              <a:rPr lang="en-US" sz="2800" dirty="0">
                <a:solidFill>
                  <a:srgbClr val="000000"/>
                </a:solidFill>
              </a:rPr>
              <a:t>: bedding in which the particle sizes are lighter and finer towards the top layers</a:t>
            </a:r>
          </a:p>
          <a:p>
            <a:pPr lvl="1"/>
            <a:r>
              <a:rPr lang="en-US" sz="2800" b="1" dirty="0">
                <a:solidFill>
                  <a:srgbClr val="000000"/>
                </a:solidFill>
              </a:rPr>
              <a:t>Cross-bedding</a:t>
            </a:r>
            <a:r>
              <a:rPr lang="en-US" sz="2800" dirty="0">
                <a:solidFill>
                  <a:srgbClr val="000000"/>
                </a:solidFill>
              </a:rPr>
              <a:t>: bedding occurs at angles to each other</a:t>
            </a:r>
          </a:p>
          <a:p>
            <a:pPr lvl="1"/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945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A7C6FC-948F-4691-AF1D-57419B364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sz="3700" b="1">
                <a:solidFill>
                  <a:srgbClr val="FFFFFF"/>
                </a:solidFill>
                <a:latin typeface="Bookman Old Style" panose="02050604050505020204" pitchFamily="18" charset="0"/>
                <a:ea typeface="STXinwei" panose="020B0503020204020204" pitchFamily="2" charset="-122"/>
                <a:cs typeface="Times New Roman" panose="02020603050405020304" pitchFamily="18" charset="0"/>
              </a:rPr>
              <a:t>Importance of Sedimentary Rocks</a:t>
            </a:r>
            <a:br>
              <a:rPr lang="en-US" sz="3700">
                <a:solidFill>
                  <a:srgbClr val="FFFFFF"/>
                </a:solidFill>
                <a:latin typeface="Gill Sans MT" panose="020B0502020104020203" pitchFamily="34" charset="0"/>
                <a:ea typeface="STXinwei" panose="020B0503020204020204" pitchFamily="2" charset="-122"/>
                <a:cs typeface="Times New Roman" panose="02020603050405020304" pitchFamily="18" charset="0"/>
              </a:rPr>
            </a:br>
            <a:endParaRPr lang="en-US" sz="37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6245E-F536-42E5-A222-031EA168D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000000"/>
                </a:solidFill>
                <a:latin typeface="Bookman Old Style" panose="02050604050505020204" pitchFamily="18" charset="0"/>
                <a:ea typeface="STXinwei" panose="020B0503020204020204" pitchFamily="2" charset="-122"/>
                <a:cs typeface="Times New Roman" panose="02020603050405020304" pitchFamily="18" charset="0"/>
              </a:rPr>
              <a:t>Sedimentary rocks give us a “snap shot” view of the organisms that lived in the past and the environmental conditions they experienced.  Some sedimentary rocks are used for fuel (coal), fertilizers, cement, and building materials.</a:t>
            </a:r>
            <a:endParaRPr lang="en-US" sz="3200" dirty="0">
              <a:solidFill>
                <a:srgbClr val="000000"/>
              </a:solidFill>
              <a:latin typeface="Gill Sans MT" panose="020B0502020104020203" pitchFamily="34" charset="0"/>
              <a:ea typeface="STXinwei" panose="020B0503020204020204" pitchFamily="2" charset="-122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280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F865B1-525B-443B-9900-A7481B00C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8385" y="152674"/>
            <a:ext cx="3750028" cy="11718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6.1 Review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Presentation with Checklist">
            <a:extLst>
              <a:ext uri="{FF2B5EF4-FFF2-40B4-BE49-F238E27FC236}">
                <a16:creationId xmlns:a16="http://schemas.microsoft.com/office/drawing/2014/main" id="{DF7198A8-BA6F-4CE7-BE17-1FBAE92B9C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7B97B-2526-497A-B72F-74AB5D3A8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0691" y="-388620"/>
            <a:ext cx="5647039" cy="7814637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Weathering, ___________________, deposition, and _____________ form sedimentary rocks.</a:t>
            </a:r>
          </a:p>
          <a:p>
            <a:r>
              <a:rPr lang="en-US" dirty="0">
                <a:solidFill>
                  <a:srgbClr val="000000"/>
                </a:solidFill>
              </a:rPr>
              <a:t>Sediments are lithified into rock by _________________ and ____________________</a:t>
            </a:r>
          </a:p>
          <a:p>
            <a:r>
              <a:rPr lang="en-US" dirty="0">
                <a:solidFill>
                  <a:srgbClr val="000000"/>
                </a:solidFill>
              </a:rPr>
              <a:t>Fossils are preserved in sedimentary rocks</a:t>
            </a:r>
          </a:p>
          <a:p>
            <a:r>
              <a:rPr lang="en-US" dirty="0">
                <a:solidFill>
                  <a:srgbClr val="000000"/>
                </a:solidFill>
              </a:rPr>
              <a:t>Sedimentary rocks might contain features such as horizontal bedding, ____________________________, and ripple marks.</a:t>
            </a:r>
          </a:p>
        </p:txBody>
      </p:sp>
    </p:spTree>
    <p:extLst>
      <p:ext uri="{BB962C8B-B14F-4D97-AF65-F5344CB8AC3E}">
        <p14:creationId xmlns:p14="http://schemas.microsoft.com/office/powerpoint/2010/main" val="2410658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6DB6AF-7F29-4D77-98FB-7019D1B7C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6.2: Types of Sedimentary Rocks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F5A7C-649D-440B-B8F1-B6809D806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6"/>
            <a:ext cx="6377769" cy="5574083"/>
          </a:xfrm>
        </p:spPr>
        <p:txBody>
          <a:bodyPr anchor="ctr">
            <a:normAutofit/>
          </a:bodyPr>
          <a:lstStyle/>
          <a:p>
            <a:r>
              <a:rPr lang="en-US" sz="3600" dirty="0"/>
              <a:t>Clastic sedimentary rocks are the most common sedimentary rocks.</a:t>
            </a:r>
          </a:p>
          <a:p>
            <a:pPr lvl="1"/>
            <a:r>
              <a:rPr lang="en-US" sz="3600" dirty="0"/>
              <a:t>Formed from abundant deposits of loose sediments that accumulate on Earth’s surface.</a:t>
            </a:r>
          </a:p>
          <a:p>
            <a:r>
              <a:rPr lang="en-US" sz="3600" dirty="0"/>
              <a:t>Clastic comes from the Greek </a:t>
            </a:r>
            <a:r>
              <a:rPr lang="en-US" sz="3600" i="1" dirty="0" err="1"/>
              <a:t>klastos</a:t>
            </a:r>
            <a:r>
              <a:rPr lang="en-US" sz="3600" dirty="0"/>
              <a:t>, meaning broken.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4924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A9863-860A-4BE6-AD8E-AEADD2E2A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" y="525780"/>
            <a:ext cx="10828020" cy="5403382"/>
          </a:xfrm>
        </p:spPr>
        <p:txBody>
          <a:bodyPr>
            <a:normAutofit/>
          </a:bodyPr>
          <a:lstStyle/>
          <a:p>
            <a:r>
              <a:rPr lang="en-US" sz="3200" dirty="0"/>
              <a:t>Coarse-grained rocks: sedimentary rocks consisting of gravel-sized rock and mineral fragments</a:t>
            </a:r>
          </a:p>
          <a:p>
            <a:r>
              <a:rPr lang="en-US" sz="3200" dirty="0"/>
              <a:t>Medium-grained rocks: sedimentary rocks that contain sand-sized rock and mineral fragments </a:t>
            </a:r>
          </a:p>
          <a:p>
            <a:pPr lvl="1"/>
            <a:r>
              <a:rPr lang="en-US" sz="3200" dirty="0"/>
              <a:t>Porosity: percentage of open spaces between grains in a rock</a:t>
            </a:r>
          </a:p>
          <a:p>
            <a:r>
              <a:rPr lang="en-US" sz="3200" dirty="0"/>
              <a:t>Fine-grained rocks: sedimentary rocks that consist of silt- and clay-sized particles</a:t>
            </a:r>
          </a:p>
          <a:p>
            <a:r>
              <a:rPr lang="en-US" sz="3200" dirty="0"/>
              <a:t>Evaporites: layers of chemical sedimentary rocks that form when concentrations of dissolved minerals in a body of water reach saturation due to the evaporation of water </a:t>
            </a:r>
          </a:p>
        </p:txBody>
      </p:sp>
    </p:spTree>
    <p:extLst>
      <p:ext uri="{BB962C8B-B14F-4D97-AF65-F5344CB8AC3E}">
        <p14:creationId xmlns:p14="http://schemas.microsoft.com/office/powerpoint/2010/main" val="288330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5531</TotalTime>
  <Words>740</Words>
  <Application>Microsoft Office PowerPoint</Application>
  <PresentationFormat>Widescreen</PresentationFormat>
  <Paragraphs>74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STXinwei</vt:lpstr>
      <vt:lpstr>Arial</vt:lpstr>
      <vt:lpstr>Bookman Old Style</vt:lpstr>
      <vt:lpstr>Calibri</vt:lpstr>
      <vt:lpstr>Calibri Light</vt:lpstr>
      <vt:lpstr>Gill Sans MT</vt:lpstr>
      <vt:lpstr>Times New Roman</vt:lpstr>
      <vt:lpstr>Office Theme</vt:lpstr>
      <vt:lpstr>Sedimentary and Metamorphic Rocks</vt:lpstr>
      <vt:lpstr>Formation of Sedimentary Rocks</vt:lpstr>
      <vt:lpstr>Formation of Sedimentary Rocks Continued</vt:lpstr>
      <vt:lpstr>Lithification</vt:lpstr>
      <vt:lpstr>Sedimentary Features</vt:lpstr>
      <vt:lpstr>Importance of Sedimentary Rocks </vt:lpstr>
      <vt:lpstr>6.1 Review</vt:lpstr>
      <vt:lpstr>6.2: Types of Sedimentary Rocks</vt:lpstr>
      <vt:lpstr>PowerPoint Presentation</vt:lpstr>
      <vt:lpstr>PowerPoint Presentation</vt:lpstr>
      <vt:lpstr>6.3 Metamorphic Rocks</vt:lpstr>
      <vt:lpstr>Metamorphic textures</vt:lpstr>
      <vt:lpstr>Grades of Metamorphism</vt:lpstr>
      <vt:lpstr>Types of Metamorphism </vt:lpstr>
      <vt:lpstr>The Rock Cycle: The continuous changing and remaking of rocks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Sedimentary and Metamorphic Rocks</dc:title>
  <dc:creator>Lyndsey Norton</dc:creator>
  <cp:lastModifiedBy>Lyndsey Norton</cp:lastModifiedBy>
  <cp:revision>7</cp:revision>
  <dcterms:created xsi:type="dcterms:W3CDTF">2018-11-09T17:49:54Z</dcterms:created>
  <dcterms:modified xsi:type="dcterms:W3CDTF">2018-11-13T14:01:14Z</dcterms:modified>
</cp:coreProperties>
</file>