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5.jpg" ContentType="image/gif"/>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3"/>
  </p:notesMasterIdLst>
  <p:sldIdLst>
    <p:sldId id="256" r:id="rId5"/>
    <p:sldId id="296" r:id="rId6"/>
    <p:sldId id="257" r:id="rId7"/>
    <p:sldId id="258" r:id="rId8"/>
    <p:sldId id="259" r:id="rId9"/>
    <p:sldId id="260" r:id="rId10"/>
    <p:sldId id="261" r:id="rId11"/>
    <p:sldId id="265" r:id="rId12"/>
    <p:sldId id="266" r:id="rId13"/>
    <p:sldId id="268" r:id="rId14"/>
    <p:sldId id="272" r:id="rId15"/>
    <p:sldId id="273" r:id="rId16"/>
    <p:sldId id="274" r:id="rId17"/>
    <p:sldId id="275" r:id="rId18"/>
    <p:sldId id="276" r:id="rId19"/>
    <p:sldId id="277" r:id="rId20"/>
    <p:sldId id="267" r:id="rId21"/>
    <p:sldId id="278" r:id="rId22"/>
    <p:sldId id="270" r:id="rId23"/>
    <p:sldId id="279" r:id="rId24"/>
    <p:sldId id="280" r:id="rId25"/>
    <p:sldId id="281" r:id="rId26"/>
    <p:sldId id="282" r:id="rId27"/>
    <p:sldId id="283" r:id="rId28"/>
    <p:sldId id="284" r:id="rId29"/>
    <p:sldId id="285" r:id="rId30"/>
    <p:sldId id="286" r:id="rId31"/>
    <p:sldId id="271" r:id="rId32"/>
    <p:sldId id="287" r:id="rId33"/>
    <p:sldId id="288" r:id="rId34"/>
    <p:sldId id="289" r:id="rId35"/>
    <p:sldId id="290" r:id="rId36"/>
    <p:sldId id="291" r:id="rId37"/>
    <p:sldId id="292" r:id="rId38"/>
    <p:sldId id="293" r:id="rId39"/>
    <p:sldId id="294" r:id="rId40"/>
    <p:sldId id="295" r:id="rId41"/>
    <p:sldId id="297"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022" autoAdjust="0"/>
  </p:normalViewPr>
  <p:slideViewPr>
    <p:cSldViewPr snapToGrid="0">
      <p:cViewPr varScale="1">
        <p:scale>
          <a:sx n="66" d="100"/>
          <a:sy n="66"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F446BDA-AA5A-481D-938C-49445D45EFAF}"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856661DD-0C54-49C2-ACE8-F2FA7C64466C}">
      <dgm:prSet custT="1"/>
      <dgm:spPr/>
      <dgm:t>
        <a:bodyPr/>
        <a:lstStyle/>
        <a:p>
          <a:r>
            <a:rPr lang="en-US" sz="2800" dirty="0"/>
            <a:t>The first time that the idea of moving continents was proposed as a scientific hypothesis was in the early 1900s.</a:t>
          </a:r>
        </a:p>
      </dgm:t>
    </dgm:pt>
    <dgm:pt modelId="{46483FC0-823A-4485-BF3A-80B4307B71D5}" type="parTrans" cxnId="{C53786EE-445E-4BE4-B3B3-C0E86A594A15}">
      <dgm:prSet/>
      <dgm:spPr/>
      <dgm:t>
        <a:bodyPr/>
        <a:lstStyle/>
        <a:p>
          <a:endParaRPr lang="en-US"/>
        </a:p>
      </dgm:t>
    </dgm:pt>
    <dgm:pt modelId="{DDA90DBB-FDBE-430E-915E-9EC2C8C9793B}" type="sibTrans" cxnId="{C53786EE-445E-4BE4-B3B3-C0E86A594A15}">
      <dgm:prSet/>
      <dgm:spPr/>
      <dgm:t>
        <a:bodyPr/>
        <a:lstStyle/>
        <a:p>
          <a:endParaRPr lang="en-US"/>
        </a:p>
      </dgm:t>
    </dgm:pt>
    <dgm:pt modelId="{54295956-84F0-4248-97E3-4CDFD421A6C3}">
      <dgm:prSet custT="1"/>
      <dgm:spPr/>
      <dgm:t>
        <a:bodyPr/>
        <a:lstStyle/>
        <a:p>
          <a:r>
            <a:rPr lang="en-US" sz="2800" dirty="0"/>
            <a:t>In 1912, German meteorologist Alfred Wegener presented his ideas about continental movement to the scientific community.</a:t>
          </a:r>
        </a:p>
      </dgm:t>
    </dgm:pt>
    <dgm:pt modelId="{82450EBF-A106-4B5B-B725-BB1FBD509D3A}" type="parTrans" cxnId="{A9EBE6C1-57D6-403A-889A-3B1B8B13AA8A}">
      <dgm:prSet/>
      <dgm:spPr/>
      <dgm:t>
        <a:bodyPr/>
        <a:lstStyle/>
        <a:p>
          <a:endParaRPr lang="en-US"/>
        </a:p>
      </dgm:t>
    </dgm:pt>
    <dgm:pt modelId="{E849FABA-3AE7-4F9C-AF15-263DD5BEB73F}" type="sibTrans" cxnId="{A9EBE6C1-57D6-403A-889A-3B1B8B13AA8A}">
      <dgm:prSet/>
      <dgm:spPr/>
      <dgm:t>
        <a:bodyPr/>
        <a:lstStyle/>
        <a:p>
          <a:endParaRPr lang="en-US"/>
        </a:p>
      </dgm:t>
    </dgm:pt>
    <dgm:pt modelId="{A722D8A6-AE17-4829-9792-990D32159C87}" type="pres">
      <dgm:prSet presAssocID="{9F446BDA-AA5A-481D-938C-49445D45EFAF}" presName="hierChild1" presStyleCnt="0">
        <dgm:presLayoutVars>
          <dgm:chPref val="1"/>
          <dgm:dir/>
          <dgm:animOne val="branch"/>
          <dgm:animLvl val="lvl"/>
          <dgm:resizeHandles/>
        </dgm:presLayoutVars>
      </dgm:prSet>
      <dgm:spPr/>
    </dgm:pt>
    <dgm:pt modelId="{100503B0-C1CE-4FC6-BCE0-662DFAAD4178}" type="pres">
      <dgm:prSet presAssocID="{856661DD-0C54-49C2-ACE8-F2FA7C64466C}" presName="hierRoot1" presStyleCnt="0"/>
      <dgm:spPr/>
    </dgm:pt>
    <dgm:pt modelId="{E94F87AD-4AF4-44D8-9F86-B11B9B938B76}" type="pres">
      <dgm:prSet presAssocID="{856661DD-0C54-49C2-ACE8-F2FA7C64466C}" presName="composite" presStyleCnt="0"/>
      <dgm:spPr/>
    </dgm:pt>
    <dgm:pt modelId="{AC2DCCAD-CBD9-4612-98E7-A4512176A2BE}" type="pres">
      <dgm:prSet presAssocID="{856661DD-0C54-49C2-ACE8-F2FA7C64466C}" presName="background" presStyleLbl="node0" presStyleIdx="0" presStyleCnt="2"/>
      <dgm:spPr/>
    </dgm:pt>
    <dgm:pt modelId="{43EFE580-282F-4758-9CDB-B5F1E2A18BFC}" type="pres">
      <dgm:prSet presAssocID="{856661DD-0C54-49C2-ACE8-F2FA7C64466C}" presName="text" presStyleLbl="fgAcc0" presStyleIdx="0" presStyleCnt="2">
        <dgm:presLayoutVars>
          <dgm:chPref val="3"/>
        </dgm:presLayoutVars>
      </dgm:prSet>
      <dgm:spPr/>
    </dgm:pt>
    <dgm:pt modelId="{70A5010F-B79C-4002-A990-F9E3FC2722B7}" type="pres">
      <dgm:prSet presAssocID="{856661DD-0C54-49C2-ACE8-F2FA7C64466C}" presName="hierChild2" presStyleCnt="0"/>
      <dgm:spPr/>
    </dgm:pt>
    <dgm:pt modelId="{7DB098A9-154C-4671-90B5-E411C5FC227C}" type="pres">
      <dgm:prSet presAssocID="{54295956-84F0-4248-97E3-4CDFD421A6C3}" presName="hierRoot1" presStyleCnt="0"/>
      <dgm:spPr/>
    </dgm:pt>
    <dgm:pt modelId="{864AE7FA-F7D9-4652-A3C0-603017D0D61A}" type="pres">
      <dgm:prSet presAssocID="{54295956-84F0-4248-97E3-4CDFD421A6C3}" presName="composite" presStyleCnt="0"/>
      <dgm:spPr/>
    </dgm:pt>
    <dgm:pt modelId="{E718283B-8F9C-4066-9002-895BA01BCDB5}" type="pres">
      <dgm:prSet presAssocID="{54295956-84F0-4248-97E3-4CDFD421A6C3}" presName="background" presStyleLbl="node0" presStyleIdx="1" presStyleCnt="2"/>
      <dgm:spPr/>
    </dgm:pt>
    <dgm:pt modelId="{69267890-04A7-4F30-866F-116A0EAA5248}" type="pres">
      <dgm:prSet presAssocID="{54295956-84F0-4248-97E3-4CDFD421A6C3}" presName="text" presStyleLbl="fgAcc0" presStyleIdx="1" presStyleCnt="2">
        <dgm:presLayoutVars>
          <dgm:chPref val="3"/>
        </dgm:presLayoutVars>
      </dgm:prSet>
      <dgm:spPr/>
    </dgm:pt>
    <dgm:pt modelId="{B2209861-F36B-43C4-BA3F-E1E28D5D4FBD}" type="pres">
      <dgm:prSet presAssocID="{54295956-84F0-4248-97E3-4CDFD421A6C3}" presName="hierChild2" presStyleCnt="0"/>
      <dgm:spPr/>
    </dgm:pt>
  </dgm:ptLst>
  <dgm:cxnLst>
    <dgm:cxn modelId="{824AB114-49C1-4B50-B029-701545EC0F89}" type="presOf" srcId="{856661DD-0C54-49C2-ACE8-F2FA7C64466C}" destId="{43EFE580-282F-4758-9CDB-B5F1E2A18BFC}" srcOrd="0" destOrd="0" presId="urn:microsoft.com/office/officeart/2005/8/layout/hierarchy1"/>
    <dgm:cxn modelId="{3EFE1FB2-16D2-468A-9677-E90B04BE1B8E}" type="presOf" srcId="{54295956-84F0-4248-97E3-4CDFD421A6C3}" destId="{69267890-04A7-4F30-866F-116A0EAA5248}" srcOrd="0" destOrd="0" presId="urn:microsoft.com/office/officeart/2005/8/layout/hierarchy1"/>
    <dgm:cxn modelId="{A9EBE6C1-57D6-403A-889A-3B1B8B13AA8A}" srcId="{9F446BDA-AA5A-481D-938C-49445D45EFAF}" destId="{54295956-84F0-4248-97E3-4CDFD421A6C3}" srcOrd="1" destOrd="0" parTransId="{82450EBF-A106-4B5B-B725-BB1FBD509D3A}" sibTransId="{E849FABA-3AE7-4F9C-AF15-263DD5BEB73F}"/>
    <dgm:cxn modelId="{C53786EE-445E-4BE4-B3B3-C0E86A594A15}" srcId="{9F446BDA-AA5A-481D-938C-49445D45EFAF}" destId="{856661DD-0C54-49C2-ACE8-F2FA7C64466C}" srcOrd="0" destOrd="0" parTransId="{46483FC0-823A-4485-BF3A-80B4307B71D5}" sibTransId="{DDA90DBB-FDBE-430E-915E-9EC2C8C9793B}"/>
    <dgm:cxn modelId="{0C29C2F5-59C0-46EF-92C6-7A3F5958D873}" type="presOf" srcId="{9F446BDA-AA5A-481D-938C-49445D45EFAF}" destId="{A722D8A6-AE17-4829-9792-990D32159C87}" srcOrd="0" destOrd="0" presId="urn:microsoft.com/office/officeart/2005/8/layout/hierarchy1"/>
    <dgm:cxn modelId="{85D8C905-0094-414D-88DB-3F8C3D09FB95}" type="presParOf" srcId="{A722D8A6-AE17-4829-9792-990D32159C87}" destId="{100503B0-C1CE-4FC6-BCE0-662DFAAD4178}" srcOrd="0" destOrd="0" presId="urn:microsoft.com/office/officeart/2005/8/layout/hierarchy1"/>
    <dgm:cxn modelId="{F1F9DD96-3BCB-4B47-8987-1F12AAA43019}" type="presParOf" srcId="{100503B0-C1CE-4FC6-BCE0-662DFAAD4178}" destId="{E94F87AD-4AF4-44D8-9F86-B11B9B938B76}" srcOrd="0" destOrd="0" presId="urn:microsoft.com/office/officeart/2005/8/layout/hierarchy1"/>
    <dgm:cxn modelId="{3743F1FA-A6EF-43D7-8CA1-C7C3BD7C2470}" type="presParOf" srcId="{E94F87AD-4AF4-44D8-9F86-B11B9B938B76}" destId="{AC2DCCAD-CBD9-4612-98E7-A4512176A2BE}" srcOrd="0" destOrd="0" presId="urn:microsoft.com/office/officeart/2005/8/layout/hierarchy1"/>
    <dgm:cxn modelId="{4107B4A3-1FE4-42EE-AE8C-95E164E8D2AA}" type="presParOf" srcId="{E94F87AD-4AF4-44D8-9F86-B11B9B938B76}" destId="{43EFE580-282F-4758-9CDB-B5F1E2A18BFC}" srcOrd="1" destOrd="0" presId="urn:microsoft.com/office/officeart/2005/8/layout/hierarchy1"/>
    <dgm:cxn modelId="{2FF9DE2F-FB2F-484F-B5B8-F821EBF063B7}" type="presParOf" srcId="{100503B0-C1CE-4FC6-BCE0-662DFAAD4178}" destId="{70A5010F-B79C-4002-A990-F9E3FC2722B7}" srcOrd="1" destOrd="0" presId="urn:microsoft.com/office/officeart/2005/8/layout/hierarchy1"/>
    <dgm:cxn modelId="{FC909422-122C-44F9-B295-A1ED6BF8BC17}" type="presParOf" srcId="{A722D8A6-AE17-4829-9792-990D32159C87}" destId="{7DB098A9-154C-4671-90B5-E411C5FC227C}" srcOrd="1" destOrd="0" presId="urn:microsoft.com/office/officeart/2005/8/layout/hierarchy1"/>
    <dgm:cxn modelId="{41EA6F0C-FE54-47EE-BE54-EEADB589C711}" type="presParOf" srcId="{7DB098A9-154C-4671-90B5-E411C5FC227C}" destId="{864AE7FA-F7D9-4652-A3C0-603017D0D61A}" srcOrd="0" destOrd="0" presId="urn:microsoft.com/office/officeart/2005/8/layout/hierarchy1"/>
    <dgm:cxn modelId="{B737568D-8FAA-4363-8EE4-0A4756310AA4}" type="presParOf" srcId="{864AE7FA-F7D9-4652-A3C0-603017D0D61A}" destId="{E718283B-8F9C-4066-9002-895BA01BCDB5}" srcOrd="0" destOrd="0" presId="urn:microsoft.com/office/officeart/2005/8/layout/hierarchy1"/>
    <dgm:cxn modelId="{96C2B9E8-0C6D-40EC-8B16-E019D17B9567}" type="presParOf" srcId="{864AE7FA-F7D9-4652-A3C0-603017D0D61A}" destId="{69267890-04A7-4F30-866F-116A0EAA5248}" srcOrd="1" destOrd="0" presId="urn:microsoft.com/office/officeart/2005/8/layout/hierarchy1"/>
    <dgm:cxn modelId="{A6BF4A02-C97B-46F7-8E98-1FE9F4813729}" type="presParOf" srcId="{7DB098A9-154C-4671-90B5-E411C5FC227C}" destId="{B2209861-F36B-43C4-BA3F-E1E28D5D4FB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5C1839-CB09-4511-9F9F-51D6563B0D15}" type="doc">
      <dgm:prSet loTypeId="urn:microsoft.com/office/officeart/2005/8/layout/hierarchy2" loCatId="hierarchy" qsTypeId="urn:microsoft.com/office/officeart/2005/8/quickstyle/simple3" qsCatId="simple" csTypeId="urn:microsoft.com/office/officeart/2005/8/colors/colorful1" csCatId="colorful"/>
      <dgm:spPr/>
      <dgm:t>
        <a:bodyPr/>
        <a:lstStyle/>
        <a:p>
          <a:endParaRPr lang="en-US"/>
        </a:p>
      </dgm:t>
    </dgm:pt>
    <dgm:pt modelId="{95DF3D1D-0E89-47A8-889B-D4371E712CB4}">
      <dgm:prSet/>
      <dgm:spPr/>
      <dgm:t>
        <a:bodyPr/>
        <a:lstStyle/>
        <a:p>
          <a:r>
            <a:rPr lang="en-US" dirty="0"/>
            <a:t>At </a:t>
          </a:r>
          <a:r>
            <a:rPr lang="en-US" b="1" i="1" dirty="0"/>
            <a:t>convergent boundaries</a:t>
          </a:r>
          <a:r>
            <a:rPr lang="en-US" dirty="0"/>
            <a:t>, two tectonic plates are moving toward each other.</a:t>
          </a:r>
        </a:p>
      </dgm:t>
    </dgm:pt>
    <dgm:pt modelId="{018996FD-1F0E-4C49-A97A-2ABA7AE127D5}" type="parTrans" cxnId="{4289E5AF-A5ED-492A-9D47-1220A1FDE8F1}">
      <dgm:prSet/>
      <dgm:spPr/>
      <dgm:t>
        <a:bodyPr/>
        <a:lstStyle/>
        <a:p>
          <a:endParaRPr lang="en-US"/>
        </a:p>
      </dgm:t>
    </dgm:pt>
    <dgm:pt modelId="{AD25DB41-01FA-498F-B5F1-87C6EF75A754}" type="sibTrans" cxnId="{4289E5AF-A5ED-492A-9D47-1220A1FDE8F1}">
      <dgm:prSet/>
      <dgm:spPr/>
      <dgm:t>
        <a:bodyPr/>
        <a:lstStyle/>
        <a:p>
          <a:endParaRPr lang="en-US"/>
        </a:p>
      </dgm:t>
    </dgm:pt>
    <dgm:pt modelId="{8DCA806F-3A96-4CB3-820D-B4B34EA080A9}">
      <dgm:prSet/>
      <dgm:spPr/>
      <dgm:t>
        <a:bodyPr/>
        <a:lstStyle/>
        <a:p>
          <a:r>
            <a:rPr lang="en-US" dirty="0"/>
            <a:t>When two plates collide, the denser plate eventually </a:t>
          </a:r>
          <a:r>
            <a:rPr lang="en-US" b="1" dirty="0"/>
            <a:t>descends </a:t>
          </a:r>
          <a:r>
            <a:rPr lang="en-US" dirty="0"/>
            <a:t>below the other, less-dense plate in a process called </a:t>
          </a:r>
          <a:r>
            <a:rPr lang="en-US" u="sng" dirty="0"/>
            <a:t>subduction.</a:t>
          </a:r>
          <a:endParaRPr lang="en-US" dirty="0"/>
        </a:p>
      </dgm:t>
    </dgm:pt>
    <dgm:pt modelId="{B5178481-6391-4E34-AAEC-B2C77DDABCE0}" type="parTrans" cxnId="{55283C7B-C0D2-46E0-BE8C-A59491E802D1}">
      <dgm:prSet/>
      <dgm:spPr/>
      <dgm:t>
        <a:bodyPr/>
        <a:lstStyle/>
        <a:p>
          <a:endParaRPr lang="en-US"/>
        </a:p>
      </dgm:t>
    </dgm:pt>
    <dgm:pt modelId="{24B4AD7E-29DF-4CA3-A83C-9A6ACE3A1D99}" type="sibTrans" cxnId="{55283C7B-C0D2-46E0-BE8C-A59491E802D1}">
      <dgm:prSet/>
      <dgm:spPr/>
      <dgm:t>
        <a:bodyPr/>
        <a:lstStyle/>
        <a:p>
          <a:endParaRPr lang="en-US"/>
        </a:p>
      </dgm:t>
    </dgm:pt>
    <dgm:pt modelId="{D2496629-FCA1-41A7-9E93-5812EE21EE43}">
      <dgm:prSet/>
      <dgm:spPr/>
      <dgm:t>
        <a:bodyPr/>
        <a:lstStyle/>
        <a:p>
          <a:r>
            <a:rPr lang="en-US" dirty="0"/>
            <a:t>There are </a:t>
          </a:r>
          <a:r>
            <a:rPr lang="en-US" i="1" dirty="0"/>
            <a:t>three types </a:t>
          </a:r>
          <a:r>
            <a:rPr lang="en-US" dirty="0"/>
            <a:t>of convergent boundaries.</a:t>
          </a:r>
        </a:p>
      </dgm:t>
    </dgm:pt>
    <dgm:pt modelId="{B5D7EEB1-9451-4D42-B50F-E724D302F6DA}" type="parTrans" cxnId="{19A3C6D1-DF08-440C-B505-94F76B01C356}">
      <dgm:prSet/>
      <dgm:spPr/>
      <dgm:t>
        <a:bodyPr/>
        <a:lstStyle/>
        <a:p>
          <a:endParaRPr lang="en-US"/>
        </a:p>
      </dgm:t>
    </dgm:pt>
    <dgm:pt modelId="{A099F9B3-3580-485C-BFD8-81530B63DA57}" type="sibTrans" cxnId="{19A3C6D1-DF08-440C-B505-94F76B01C356}">
      <dgm:prSet/>
      <dgm:spPr/>
      <dgm:t>
        <a:bodyPr/>
        <a:lstStyle/>
        <a:p>
          <a:endParaRPr lang="en-US"/>
        </a:p>
      </dgm:t>
    </dgm:pt>
    <dgm:pt modelId="{EE586338-054D-4802-9928-E639AB0A92B6}">
      <dgm:prSet/>
      <dgm:spPr/>
      <dgm:t>
        <a:bodyPr/>
        <a:lstStyle/>
        <a:p>
          <a:r>
            <a:rPr lang="en-US"/>
            <a:t>Classified according to the type of crust involved.</a:t>
          </a:r>
        </a:p>
      </dgm:t>
    </dgm:pt>
    <dgm:pt modelId="{7CFDB2CE-6D37-451D-BD06-BE266111B158}" type="parTrans" cxnId="{FFC2A502-9786-413E-AD6C-37981891DCDF}">
      <dgm:prSet/>
      <dgm:spPr/>
      <dgm:t>
        <a:bodyPr/>
        <a:lstStyle/>
        <a:p>
          <a:endParaRPr lang="en-US"/>
        </a:p>
      </dgm:t>
    </dgm:pt>
    <dgm:pt modelId="{C3EA035E-48CD-4FC0-A89A-F1FFB9706A65}" type="sibTrans" cxnId="{FFC2A502-9786-413E-AD6C-37981891DCDF}">
      <dgm:prSet/>
      <dgm:spPr/>
      <dgm:t>
        <a:bodyPr/>
        <a:lstStyle/>
        <a:p>
          <a:endParaRPr lang="en-US"/>
        </a:p>
      </dgm:t>
    </dgm:pt>
    <dgm:pt modelId="{1C3C5441-9EF2-4450-9CC6-00775CA58F26}" type="pres">
      <dgm:prSet presAssocID="{9B5C1839-CB09-4511-9F9F-51D6563B0D15}" presName="diagram" presStyleCnt="0">
        <dgm:presLayoutVars>
          <dgm:chPref val="1"/>
          <dgm:dir/>
          <dgm:animOne val="branch"/>
          <dgm:animLvl val="lvl"/>
          <dgm:resizeHandles val="exact"/>
        </dgm:presLayoutVars>
      </dgm:prSet>
      <dgm:spPr/>
    </dgm:pt>
    <dgm:pt modelId="{F5F7620C-F126-42F2-8D0B-E0601B748E3A}" type="pres">
      <dgm:prSet presAssocID="{95DF3D1D-0E89-47A8-889B-D4371E712CB4}" presName="root1" presStyleCnt="0"/>
      <dgm:spPr/>
    </dgm:pt>
    <dgm:pt modelId="{89041DD6-AA03-4C9D-9C80-053E98CD4E35}" type="pres">
      <dgm:prSet presAssocID="{95DF3D1D-0E89-47A8-889B-D4371E712CB4}" presName="LevelOneTextNode" presStyleLbl="node0" presStyleIdx="0" presStyleCnt="3">
        <dgm:presLayoutVars>
          <dgm:chPref val="3"/>
        </dgm:presLayoutVars>
      </dgm:prSet>
      <dgm:spPr/>
    </dgm:pt>
    <dgm:pt modelId="{174DC911-D7A2-464E-B418-64BC8A0B66BF}" type="pres">
      <dgm:prSet presAssocID="{95DF3D1D-0E89-47A8-889B-D4371E712CB4}" presName="level2hierChild" presStyleCnt="0"/>
      <dgm:spPr/>
    </dgm:pt>
    <dgm:pt modelId="{2C641C87-F548-4BCB-8B27-A06CC5AE9943}" type="pres">
      <dgm:prSet presAssocID="{8DCA806F-3A96-4CB3-820D-B4B34EA080A9}" presName="root1" presStyleCnt="0"/>
      <dgm:spPr/>
    </dgm:pt>
    <dgm:pt modelId="{394D04A5-B6A9-491E-9708-15EE2BF7626D}" type="pres">
      <dgm:prSet presAssocID="{8DCA806F-3A96-4CB3-820D-B4B34EA080A9}" presName="LevelOneTextNode" presStyleLbl="node0" presStyleIdx="1" presStyleCnt="3">
        <dgm:presLayoutVars>
          <dgm:chPref val="3"/>
        </dgm:presLayoutVars>
      </dgm:prSet>
      <dgm:spPr/>
    </dgm:pt>
    <dgm:pt modelId="{947275B7-BE60-419A-B613-5F52D7B36201}" type="pres">
      <dgm:prSet presAssocID="{8DCA806F-3A96-4CB3-820D-B4B34EA080A9}" presName="level2hierChild" presStyleCnt="0"/>
      <dgm:spPr/>
    </dgm:pt>
    <dgm:pt modelId="{3CEB1C7A-A7A5-417C-8937-FBBCDEA51C32}" type="pres">
      <dgm:prSet presAssocID="{D2496629-FCA1-41A7-9E93-5812EE21EE43}" presName="root1" presStyleCnt="0"/>
      <dgm:spPr/>
    </dgm:pt>
    <dgm:pt modelId="{D7911D43-52FB-4B63-8BC6-7A5EB6004A77}" type="pres">
      <dgm:prSet presAssocID="{D2496629-FCA1-41A7-9E93-5812EE21EE43}" presName="LevelOneTextNode" presStyleLbl="node0" presStyleIdx="2" presStyleCnt="3">
        <dgm:presLayoutVars>
          <dgm:chPref val="3"/>
        </dgm:presLayoutVars>
      </dgm:prSet>
      <dgm:spPr/>
    </dgm:pt>
    <dgm:pt modelId="{6786F03B-2867-4A7F-AC94-DDF4EB0EBDC5}" type="pres">
      <dgm:prSet presAssocID="{D2496629-FCA1-41A7-9E93-5812EE21EE43}" presName="level2hierChild" presStyleCnt="0"/>
      <dgm:spPr/>
    </dgm:pt>
    <dgm:pt modelId="{C1DF412E-B7CF-41B7-94CA-BC2CB23582D1}" type="pres">
      <dgm:prSet presAssocID="{7CFDB2CE-6D37-451D-BD06-BE266111B158}" presName="conn2-1" presStyleLbl="parChTrans1D2" presStyleIdx="0" presStyleCnt="1"/>
      <dgm:spPr/>
    </dgm:pt>
    <dgm:pt modelId="{18131050-D9A1-4B6E-AA7E-3618EEA75B73}" type="pres">
      <dgm:prSet presAssocID="{7CFDB2CE-6D37-451D-BD06-BE266111B158}" presName="connTx" presStyleLbl="parChTrans1D2" presStyleIdx="0" presStyleCnt="1"/>
      <dgm:spPr/>
    </dgm:pt>
    <dgm:pt modelId="{3C64CAAE-7D5E-4D4E-BEB2-55A0D0E85469}" type="pres">
      <dgm:prSet presAssocID="{EE586338-054D-4802-9928-E639AB0A92B6}" presName="root2" presStyleCnt="0"/>
      <dgm:spPr/>
    </dgm:pt>
    <dgm:pt modelId="{24F637CA-9CA8-4F9E-AFC9-D63675D99B94}" type="pres">
      <dgm:prSet presAssocID="{EE586338-054D-4802-9928-E639AB0A92B6}" presName="LevelTwoTextNode" presStyleLbl="node2" presStyleIdx="0" presStyleCnt="1">
        <dgm:presLayoutVars>
          <dgm:chPref val="3"/>
        </dgm:presLayoutVars>
      </dgm:prSet>
      <dgm:spPr/>
    </dgm:pt>
    <dgm:pt modelId="{C95CB99A-A722-4AA6-9173-CAA22869C959}" type="pres">
      <dgm:prSet presAssocID="{EE586338-054D-4802-9928-E639AB0A92B6}" presName="level3hierChild" presStyleCnt="0"/>
      <dgm:spPr/>
    </dgm:pt>
  </dgm:ptLst>
  <dgm:cxnLst>
    <dgm:cxn modelId="{FFC2A502-9786-413E-AD6C-37981891DCDF}" srcId="{D2496629-FCA1-41A7-9E93-5812EE21EE43}" destId="{EE586338-054D-4802-9928-E639AB0A92B6}" srcOrd="0" destOrd="0" parTransId="{7CFDB2CE-6D37-451D-BD06-BE266111B158}" sibTransId="{C3EA035E-48CD-4FC0-A89A-F1FFB9706A65}"/>
    <dgm:cxn modelId="{6F51BB21-237F-4458-87E4-377253C76FA1}" type="presOf" srcId="{7CFDB2CE-6D37-451D-BD06-BE266111B158}" destId="{C1DF412E-B7CF-41B7-94CA-BC2CB23582D1}" srcOrd="0" destOrd="0" presId="urn:microsoft.com/office/officeart/2005/8/layout/hierarchy2"/>
    <dgm:cxn modelId="{6060C02A-B719-41BF-9E7D-525BC6256DE6}" type="presOf" srcId="{8DCA806F-3A96-4CB3-820D-B4B34EA080A9}" destId="{394D04A5-B6A9-491E-9708-15EE2BF7626D}" srcOrd="0" destOrd="0" presId="urn:microsoft.com/office/officeart/2005/8/layout/hierarchy2"/>
    <dgm:cxn modelId="{55283C7B-C0D2-46E0-BE8C-A59491E802D1}" srcId="{9B5C1839-CB09-4511-9F9F-51D6563B0D15}" destId="{8DCA806F-3A96-4CB3-820D-B4B34EA080A9}" srcOrd="1" destOrd="0" parTransId="{B5178481-6391-4E34-AAEC-B2C77DDABCE0}" sibTransId="{24B4AD7E-29DF-4CA3-A83C-9A6ACE3A1D99}"/>
    <dgm:cxn modelId="{9490F79D-CAAA-4B58-B00F-3BD900824753}" type="presOf" srcId="{D2496629-FCA1-41A7-9E93-5812EE21EE43}" destId="{D7911D43-52FB-4B63-8BC6-7A5EB6004A77}" srcOrd="0" destOrd="0" presId="urn:microsoft.com/office/officeart/2005/8/layout/hierarchy2"/>
    <dgm:cxn modelId="{EFC1ECAD-D92B-454F-8B3B-3A8852953264}" type="presOf" srcId="{95DF3D1D-0E89-47A8-889B-D4371E712CB4}" destId="{89041DD6-AA03-4C9D-9C80-053E98CD4E35}" srcOrd="0" destOrd="0" presId="urn:microsoft.com/office/officeart/2005/8/layout/hierarchy2"/>
    <dgm:cxn modelId="{4289E5AF-A5ED-492A-9D47-1220A1FDE8F1}" srcId="{9B5C1839-CB09-4511-9F9F-51D6563B0D15}" destId="{95DF3D1D-0E89-47A8-889B-D4371E712CB4}" srcOrd="0" destOrd="0" parTransId="{018996FD-1F0E-4C49-A97A-2ABA7AE127D5}" sibTransId="{AD25DB41-01FA-498F-B5F1-87C6EF75A754}"/>
    <dgm:cxn modelId="{177223C4-3C6F-41B9-9439-293CB559C43D}" type="presOf" srcId="{7CFDB2CE-6D37-451D-BD06-BE266111B158}" destId="{18131050-D9A1-4B6E-AA7E-3618EEA75B73}" srcOrd="1" destOrd="0" presId="urn:microsoft.com/office/officeart/2005/8/layout/hierarchy2"/>
    <dgm:cxn modelId="{19A3C6D1-DF08-440C-B505-94F76B01C356}" srcId="{9B5C1839-CB09-4511-9F9F-51D6563B0D15}" destId="{D2496629-FCA1-41A7-9E93-5812EE21EE43}" srcOrd="2" destOrd="0" parTransId="{B5D7EEB1-9451-4D42-B50F-E724D302F6DA}" sibTransId="{A099F9B3-3580-485C-BFD8-81530B63DA57}"/>
    <dgm:cxn modelId="{AF083CD6-7F85-4543-BD2F-4320252AA0E8}" type="presOf" srcId="{9B5C1839-CB09-4511-9F9F-51D6563B0D15}" destId="{1C3C5441-9EF2-4450-9CC6-00775CA58F26}" srcOrd="0" destOrd="0" presId="urn:microsoft.com/office/officeart/2005/8/layout/hierarchy2"/>
    <dgm:cxn modelId="{7F5B2BF2-4D7D-4F1B-8C78-39E410137CD9}" type="presOf" srcId="{EE586338-054D-4802-9928-E639AB0A92B6}" destId="{24F637CA-9CA8-4F9E-AFC9-D63675D99B94}" srcOrd="0" destOrd="0" presId="urn:microsoft.com/office/officeart/2005/8/layout/hierarchy2"/>
    <dgm:cxn modelId="{FAB3A5DC-A05E-492F-9E61-3A9B4A26EDF9}" type="presParOf" srcId="{1C3C5441-9EF2-4450-9CC6-00775CA58F26}" destId="{F5F7620C-F126-42F2-8D0B-E0601B748E3A}" srcOrd="0" destOrd="0" presId="urn:microsoft.com/office/officeart/2005/8/layout/hierarchy2"/>
    <dgm:cxn modelId="{3CD307BE-E4B8-420C-AE3A-F47A299C492D}" type="presParOf" srcId="{F5F7620C-F126-42F2-8D0B-E0601B748E3A}" destId="{89041DD6-AA03-4C9D-9C80-053E98CD4E35}" srcOrd="0" destOrd="0" presId="urn:microsoft.com/office/officeart/2005/8/layout/hierarchy2"/>
    <dgm:cxn modelId="{AD5F0CC9-E602-442F-B0F3-02ACE8DDC438}" type="presParOf" srcId="{F5F7620C-F126-42F2-8D0B-E0601B748E3A}" destId="{174DC911-D7A2-464E-B418-64BC8A0B66BF}" srcOrd="1" destOrd="0" presId="urn:microsoft.com/office/officeart/2005/8/layout/hierarchy2"/>
    <dgm:cxn modelId="{D3E8573F-0E36-4057-8991-A81AB62085E3}" type="presParOf" srcId="{1C3C5441-9EF2-4450-9CC6-00775CA58F26}" destId="{2C641C87-F548-4BCB-8B27-A06CC5AE9943}" srcOrd="1" destOrd="0" presId="urn:microsoft.com/office/officeart/2005/8/layout/hierarchy2"/>
    <dgm:cxn modelId="{697F9F5E-4D24-49EE-87C8-052C82F876EC}" type="presParOf" srcId="{2C641C87-F548-4BCB-8B27-A06CC5AE9943}" destId="{394D04A5-B6A9-491E-9708-15EE2BF7626D}" srcOrd="0" destOrd="0" presId="urn:microsoft.com/office/officeart/2005/8/layout/hierarchy2"/>
    <dgm:cxn modelId="{51C5A0B1-3333-4068-ADEC-9CF80A185D87}" type="presParOf" srcId="{2C641C87-F548-4BCB-8B27-A06CC5AE9943}" destId="{947275B7-BE60-419A-B613-5F52D7B36201}" srcOrd="1" destOrd="0" presId="urn:microsoft.com/office/officeart/2005/8/layout/hierarchy2"/>
    <dgm:cxn modelId="{BCD5BE87-6FF2-4E95-8F0E-2ACF56FA0CD7}" type="presParOf" srcId="{1C3C5441-9EF2-4450-9CC6-00775CA58F26}" destId="{3CEB1C7A-A7A5-417C-8937-FBBCDEA51C32}" srcOrd="2" destOrd="0" presId="urn:microsoft.com/office/officeart/2005/8/layout/hierarchy2"/>
    <dgm:cxn modelId="{E053EBED-BD22-408A-864E-3D4629130B75}" type="presParOf" srcId="{3CEB1C7A-A7A5-417C-8937-FBBCDEA51C32}" destId="{D7911D43-52FB-4B63-8BC6-7A5EB6004A77}" srcOrd="0" destOrd="0" presId="urn:microsoft.com/office/officeart/2005/8/layout/hierarchy2"/>
    <dgm:cxn modelId="{B6EDEC7C-EA02-4C2E-AA85-EE790A875BA4}" type="presParOf" srcId="{3CEB1C7A-A7A5-417C-8937-FBBCDEA51C32}" destId="{6786F03B-2867-4A7F-AC94-DDF4EB0EBDC5}" srcOrd="1" destOrd="0" presId="urn:microsoft.com/office/officeart/2005/8/layout/hierarchy2"/>
    <dgm:cxn modelId="{D36DA909-447D-4A51-8281-8DDE88E28C85}" type="presParOf" srcId="{6786F03B-2867-4A7F-AC94-DDF4EB0EBDC5}" destId="{C1DF412E-B7CF-41B7-94CA-BC2CB23582D1}" srcOrd="0" destOrd="0" presId="urn:microsoft.com/office/officeart/2005/8/layout/hierarchy2"/>
    <dgm:cxn modelId="{1FE2BE33-68CC-4686-99CE-D1944BC4AA2C}" type="presParOf" srcId="{C1DF412E-B7CF-41B7-94CA-BC2CB23582D1}" destId="{18131050-D9A1-4B6E-AA7E-3618EEA75B73}" srcOrd="0" destOrd="0" presId="urn:microsoft.com/office/officeart/2005/8/layout/hierarchy2"/>
    <dgm:cxn modelId="{443C497B-5935-4943-A7D9-4E5E2DF9DAB3}" type="presParOf" srcId="{6786F03B-2867-4A7F-AC94-DDF4EB0EBDC5}" destId="{3C64CAAE-7D5E-4D4E-BEB2-55A0D0E85469}" srcOrd="1" destOrd="0" presId="urn:microsoft.com/office/officeart/2005/8/layout/hierarchy2"/>
    <dgm:cxn modelId="{55A40FBD-0F03-4445-AD14-A5C57396D3DD}" type="presParOf" srcId="{3C64CAAE-7D5E-4D4E-BEB2-55A0D0E85469}" destId="{24F637CA-9CA8-4F9E-AFC9-D63675D99B94}" srcOrd="0" destOrd="0" presId="urn:microsoft.com/office/officeart/2005/8/layout/hierarchy2"/>
    <dgm:cxn modelId="{1919FC3D-9AC3-42E3-8E89-8E66705D1523}" type="presParOf" srcId="{3C64CAAE-7D5E-4D4E-BEB2-55A0D0E85469}" destId="{C95CB99A-A722-4AA6-9173-CAA22869C95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2F2077-3B08-4F24-9F81-85464046E8C3}"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F7E7919-6A8C-4962-A48D-A591110BA521}">
      <dgm:prSet/>
      <dgm:spPr/>
      <dgm:t>
        <a:bodyPr/>
        <a:lstStyle/>
        <a:p>
          <a:r>
            <a:rPr lang="en-US" dirty="0"/>
            <a:t>In the oceanic-oceanic convergent boundary, a subduction zone is formed when one oceanic plate, which is denser as a result of cooling, descends below another oceanic plate. The process of subduction creates an ocean trench.</a:t>
          </a:r>
        </a:p>
      </dgm:t>
    </dgm:pt>
    <dgm:pt modelId="{D91D3F25-CE2B-49AF-BEE2-A2651E1136D0}" type="parTrans" cxnId="{0820AFAE-19B4-4169-9A96-A452E3CF2CEF}">
      <dgm:prSet/>
      <dgm:spPr/>
      <dgm:t>
        <a:bodyPr/>
        <a:lstStyle/>
        <a:p>
          <a:endParaRPr lang="en-US"/>
        </a:p>
      </dgm:t>
    </dgm:pt>
    <dgm:pt modelId="{3CF8F1E7-05FF-4928-91A6-78EF5202341F}" type="sibTrans" cxnId="{0820AFAE-19B4-4169-9A96-A452E3CF2CEF}">
      <dgm:prSet/>
      <dgm:spPr/>
      <dgm:t>
        <a:bodyPr/>
        <a:lstStyle/>
        <a:p>
          <a:endParaRPr lang="en-US"/>
        </a:p>
      </dgm:t>
    </dgm:pt>
    <dgm:pt modelId="{7BF5D0C7-4B4D-448A-94B3-A17BCB9592F1}">
      <dgm:prSet/>
      <dgm:spPr/>
      <dgm:t>
        <a:bodyPr/>
        <a:lstStyle/>
        <a:p>
          <a:r>
            <a:rPr lang="en-US" dirty="0"/>
            <a:t>In an </a:t>
          </a:r>
          <a:r>
            <a:rPr lang="en-US" b="1" dirty="0"/>
            <a:t>oceanic-oceanic</a:t>
          </a:r>
          <a:r>
            <a:rPr lang="en-US" dirty="0"/>
            <a:t> convergent boundary, water carried into Earth by the subducting plate lowers the melting temperature of the overlying mantle, causing it to melt.</a:t>
          </a:r>
        </a:p>
      </dgm:t>
    </dgm:pt>
    <dgm:pt modelId="{B6788CA6-4E74-432C-92C3-188CA573B766}" type="parTrans" cxnId="{9003EA7E-C4D1-4C46-8CA2-3E63D3591D33}">
      <dgm:prSet/>
      <dgm:spPr/>
      <dgm:t>
        <a:bodyPr/>
        <a:lstStyle/>
        <a:p>
          <a:endParaRPr lang="en-US"/>
        </a:p>
      </dgm:t>
    </dgm:pt>
    <dgm:pt modelId="{9324514E-E1E9-4F96-B6DC-49A01BB14089}" type="sibTrans" cxnId="{9003EA7E-C4D1-4C46-8CA2-3E63D3591D33}">
      <dgm:prSet/>
      <dgm:spPr/>
      <dgm:t>
        <a:bodyPr/>
        <a:lstStyle/>
        <a:p>
          <a:endParaRPr lang="en-US"/>
        </a:p>
      </dgm:t>
    </dgm:pt>
    <dgm:pt modelId="{B69EEF59-EB96-4628-A3FB-4E24F47C5F24}">
      <dgm:prSet/>
      <dgm:spPr/>
      <dgm:t>
        <a:bodyPr/>
        <a:lstStyle/>
        <a:p>
          <a:r>
            <a:rPr lang="en-US" dirty="0"/>
            <a:t>The molten material is less dense so it rises back to the surface, where it often erupts and forms an arc of volcanic islands parallel to the trench.</a:t>
          </a:r>
        </a:p>
      </dgm:t>
    </dgm:pt>
    <dgm:pt modelId="{9C8606D4-C33A-4AFA-8D09-64EC76FA1C2B}" type="parTrans" cxnId="{343A980C-DFCD-42F3-ABCE-73FAAC7975F8}">
      <dgm:prSet/>
      <dgm:spPr/>
      <dgm:t>
        <a:bodyPr/>
        <a:lstStyle/>
        <a:p>
          <a:endParaRPr lang="en-US"/>
        </a:p>
      </dgm:t>
    </dgm:pt>
    <dgm:pt modelId="{4EBB81B4-C881-4397-840C-57BFFDBB6B6E}" type="sibTrans" cxnId="{343A980C-DFCD-42F3-ABCE-73FAAC7975F8}">
      <dgm:prSet/>
      <dgm:spPr/>
      <dgm:t>
        <a:bodyPr/>
        <a:lstStyle/>
        <a:p>
          <a:endParaRPr lang="en-US"/>
        </a:p>
      </dgm:t>
    </dgm:pt>
    <dgm:pt modelId="{ED23A664-04B2-41E2-BFB4-5E7D3812CD71}" type="pres">
      <dgm:prSet presAssocID="{C62F2077-3B08-4F24-9F81-85464046E8C3}" presName="linear" presStyleCnt="0">
        <dgm:presLayoutVars>
          <dgm:animLvl val="lvl"/>
          <dgm:resizeHandles val="exact"/>
        </dgm:presLayoutVars>
      </dgm:prSet>
      <dgm:spPr/>
    </dgm:pt>
    <dgm:pt modelId="{811D209A-AC19-4C5D-A42B-622B4DE43B67}" type="pres">
      <dgm:prSet presAssocID="{EF7E7919-6A8C-4962-A48D-A591110BA521}" presName="parentText" presStyleLbl="node1" presStyleIdx="0" presStyleCnt="3">
        <dgm:presLayoutVars>
          <dgm:chMax val="0"/>
          <dgm:bulletEnabled val="1"/>
        </dgm:presLayoutVars>
      </dgm:prSet>
      <dgm:spPr/>
    </dgm:pt>
    <dgm:pt modelId="{2192696A-3E88-47B3-9BC3-667B5A180644}" type="pres">
      <dgm:prSet presAssocID="{3CF8F1E7-05FF-4928-91A6-78EF5202341F}" presName="spacer" presStyleCnt="0"/>
      <dgm:spPr/>
    </dgm:pt>
    <dgm:pt modelId="{C3F9B293-0554-440C-96CB-E741F5A970F3}" type="pres">
      <dgm:prSet presAssocID="{7BF5D0C7-4B4D-448A-94B3-A17BCB9592F1}" presName="parentText" presStyleLbl="node1" presStyleIdx="1" presStyleCnt="3">
        <dgm:presLayoutVars>
          <dgm:chMax val="0"/>
          <dgm:bulletEnabled val="1"/>
        </dgm:presLayoutVars>
      </dgm:prSet>
      <dgm:spPr/>
    </dgm:pt>
    <dgm:pt modelId="{33BB21C7-6BB3-41CF-A06A-C50C187F0406}" type="pres">
      <dgm:prSet presAssocID="{9324514E-E1E9-4F96-B6DC-49A01BB14089}" presName="spacer" presStyleCnt="0"/>
      <dgm:spPr/>
    </dgm:pt>
    <dgm:pt modelId="{1E1D8F12-810E-4044-B7D5-3F9214E4641E}" type="pres">
      <dgm:prSet presAssocID="{B69EEF59-EB96-4628-A3FB-4E24F47C5F24}" presName="parentText" presStyleLbl="node1" presStyleIdx="2" presStyleCnt="3">
        <dgm:presLayoutVars>
          <dgm:chMax val="0"/>
          <dgm:bulletEnabled val="1"/>
        </dgm:presLayoutVars>
      </dgm:prSet>
      <dgm:spPr/>
    </dgm:pt>
  </dgm:ptLst>
  <dgm:cxnLst>
    <dgm:cxn modelId="{343A980C-DFCD-42F3-ABCE-73FAAC7975F8}" srcId="{C62F2077-3B08-4F24-9F81-85464046E8C3}" destId="{B69EEF59-EB96-4628-A3FB-4E24F47C5F24}" srcOrd="2" destOrd="0" parTransId="{9C8606D4-C33A-4AFA-8D09-64EC76FA1C2B}" sibTransId="{4EBB81B4-C881-4397-840C-57BFFDBB6B6E}"/>
    <dgm:cxn modelId="{4879721B-F4BA-41B3-A25B-33265D4033C1}" type="presOf" srcId="{EF7E7919-6A8C-4962-A48D-A591110BA521}" destId="{811D209A-AC19-4C5D-A42B-622B4DE43B67}" srcOrd="0" destOrd="0" presId="urn:microsoft.com/office/officeart/2005/8/layout/vList2"/>
    <dgm:cxn modelId="{E1BD9C44-A544-4320-A385-55D46C93FAAE}" type="presOf" srcId="{C62F2077-3B08-4F24-9F81-85464046E8C3}" destId="{ED23A664-04B2-41E2-BFB4-5E7D3812CD71}" srcOrd="0" destOrd="0" presId="urn:microsoft.com/office/officeart/2005/8/layout/vList2"/>
    <dgm:cxn modelId="{66EEF166-F153-4EE1-A2C0-A592D9EAFFE2}" type="presOf" srcId="{7BF5D0C7-4B4D-448A-94B3-A17BCB9592F1}" destId="{C3F9B293-0554-440C-96CB-E741F5A970F3}" srcOrd="0" destOrd="0" presId="urn:microsoft.com/office/officeart/2005/8/layout/vList2"/>
    <dgm:cxn modelId="{9003EA7E-C4D1-4C46-8CA2-3E63D3591D33}" srcId="{C62F2077-3B08-4F24-9F81-85464046E8C3}" destId="{7BF5D0C7-4B4D-448A-94B3-A17BCB9592F1}" srcOrd="1" destOrd="0" parTransId="{B6788CA6-4E74-432C-92C3-188CA573B766}" sibTransId="{9324514E-E1E9-4F96-B6DC-49A01BB14089}"/>
    <dgm:cxn modelId="{0820AFAE-19B4-4169-9A96-A452E3CF2CEF}" srcId="{C62F2077-3B08-4F24-9F81-85464046E8C3}" destId="{EF7E7919-6A8C-4962-A48D-A591110BA521}" srcOrd="0" destOrd="0" parTransId="{D91D3F25-CE2B-49AF-BEE2-A2651E1136D0}" sibTransId="{3CF8F1E7-05FF-4928-91A6-78EF5202341F}"/>
    <dgm:cxn modelId="{04F1D9AE-F50D-4104-BC63-F13EF742DF28}" type="presOf" srcId="{B69EEF59-EB96-4628-A3FB-4E24F47C5F24}" destId="{1E1D8F12-810E-4044-B7D5-3F9214E4641E}" srcOrd="0" destOrd="0" presId="urn:microsoft.com/office/officeart/2005/8/layout/vList2"/>
    <dgm:cxn modelId="{9730F400-721E-4692-8534-AB47F58C82F0}" type="presParOf" srcId="{ED23A664-04B2-41E2-BFB4-5E7D3812CD71}" destId="{811D209A-AC19-4C5D-A42B-622B4DE43B67}" srcOrd="0" destOrd="0" presId="urn:microsoft.com/office/officeart/2005/8/layout/vList2"/>
    <dgm:cxn modelId="{FA234E82-4EDF-407E-BDDB-2D9CA11C441C}" type="presParOf" srcId="{ED23A664-04B2-41E2-BFB4-5E7D3812CD71}" destId="{2192696A-3E88-47B3-9BC3-667B5A180644}" srcOrd="1" destOrd="0" presId="urn:microsoft.com/office/officeart/2005/8/layout/vList2"/>
    <dgm:cxn modelId="{58EA87F2-B8DC-4FD6-8C73-2C2756E0E153}" type="presParOf" srcId="{ED23A664-04B2-41E2-BFB4-5E7D3812CD71}" destId="{C3F9B293-0554-440C-96CB-E741F5A970F3}" srcOrd="2" destOrd="0" presId="urn:microsoft.com/office/officeart/2005/8/layout/vList2"/>
    <dgm:cxn modelId="{922E30A1-B148-4000-89FE-39B85551D662}" type="presParOf" srcId="{ED23A664-04B2-41E2-BFB4-5E7D3812CD71}" destId="{33BB21C7-6BB3-41CF-A06A-C50C187F0406}" srcOrd="3" destOrd="0" presId="urn:microsoft.com/office/officeart/2005/8/layout/vList2"/>
    <dgm:cxn modelId="{7C9BECDF-900A-4FF9-AD3F-EACDA592FF1A}" type="presParOf" srcId="{ED23A664-04B2-41E2-BFB4-5E7D3812CD71}" destId="{1E1D8F12-810E-4044-B7D5-3F9214E4641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31312E-8484-4EA8-81BA-FECAA1A95142}"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69EFE928-92BF-4091-90AF-709F10307A70}">
      <dgm:prSet/>
      <dgm:spPr/>
      <dgm:t>
        <a:bodyPr/>
        <a:lstStyle/>
        <a:p>
          <a:r>
            <a:rPr lang="en-US" dirty="0"/>
            <a:t>When an oceanic plate converges with a continental plate, the denser oceanic plate is subducted. </a:t>
          </a:r>
          <a:r>
            <a:rPr lang="en-US" b="1" dirty="0"/>
            <a:t>Oceanic-continental</a:t>
          </a:r>
          <a:r>
            <a:rPr lang="en-US" dirty="0"/>
            <a:t> convergence produces a trench and volcanic arc.</a:t>
          </a:r>
        </a:p>
      </dgm:t>
    </dgm:pt>
    <dgm:pt modelId="{0C0DD590-35D2-4D96-BEB6-17DF0DC90AD8}" type="parTrans" cxnId="{DBB1EC45-9CBA-42ED-8443-00A83FAEAA59}">
      <dgm:prSet/>
      <dgm:spPr/>
      <dgm:t>
        <a:bodyPr/>
        <a:lstStyle/>
        <a:p>
          <a:endParaRPr lang="en-US"/>
        </a:p>
      </dgm:t>
    </dgm:pt>
    <dgm:pt modelId="{C9D1B34E-38F4-4994-BFB2-8933ED984960}" type="sibTrans" cxnId="{DBB1EC45-9CBA-42ED-8443-00A83FAEAA59}">
      <dgm:prSet/>
      <dgm:spPr/>
      <dgm:t>
        <a:bodyPr/>
        <a:lstStyle/>
        <a:p>
          <a:endParaRPr lang="en-US"/>
        </a:p>
      </dgm:t>
    </dgm:pt>
    <dgm:pt modelId="{8393734A-1E4F-4C6A-A24E-D01EEC725A68}">
      <dgm:prSet/>
      <dgm:spPr/>
      <dgm:t>
        <a:bodyPr/>
        <a:lstStyle/>
        <a:p>
          <a:r>
            <a:rPr lang="en-US" dirty="0"/>
            <a:t>The result is a mountain range with many volcanoes. </a:t>
          </a:r>
        </a:p>
      </dgm:t>
    </dgm:pt>
    <dgm:pt modelId="{D4FFE269-F870-4C69-B99B-E0AE06A321CA}" type="parTrans" cxnId="{2360BF53-A80A-4F38-94B1-18DF61ADA44F}">
      <dgm:prSet/>
      <dgm:spPr/>
      <dgm:t>
        <a:bodyPr/>
        <a:lstStyle/>
        <a:p>
          <a:endParaRPr lang="en-US"/>
        </a:p>
      </dgm:t>
    </dgm:pt>
    <dgm:pt modelId="{67AA5FB5-A982-4270-AD86-FB17BDA63CDA}" type="sibTrans" cxnId="{2360BF53-A80A-4F38-94B1-18DF61ADA44F}">
      <dgm:prSet/>
      <dgm:spPr/>
      <dgm:t>
        <a:bodyPr/>
        <a:lstStyle/>
        <a:p>
          <a:endParaRPr lang="en-US"/>
        </a:p>
      </dgm:t>
    </dgm:pt>
    <dgm:pt modelId="{7159CA52-B955-49FF-A379-C36299E4CA85}">
      <dgm:prSet/>
      <dgm:spPr/>
      <dgm:t>
        <a:bodyPr/>
        <a:lstStyle/>
        <a:p>
          <a:r>
            <a:rPr lang="en-US" b="1" dirty="0"/>
            <a:t>Continental-continental </a:t>
          </a:r>
          <a:r>
            <a:rPr lang="en-US" dirty="0"/>
            <a:t>boundaries form when two continental plates collide, long after an oceanic plate has converged with a continental plate.</a:t>
          </a:r>
        </a:p>
      </dgm:t>
    </dgm:pt>
    <dgm:pt modelId="{E78FE787-EBCC-4E84-9AA7-07A702C1F44B}" type="parTrans" cxnId="{FBC871CF-6CFE-4C52-9F90-6B0C58DFC7D2}">
      <dgm:prSet/>
      <dgm:spPr/>
      <dgm:t>
        <a:bodyPr/>
        <a:lstStyle/>
        <a:p>
          <a:endParaRPr lang="en-US"/>
        </a:p>
      </dgm:t>
    </dgm:pt>
    <dgm:pt modelId="{FD9C25FD-69D9-4BFC-8456-339DB2403764}" type="sibTrans" cxnId="{FBC871CF-6CFE-4C52-9F90-6B0C58DFC7D2}">
      <dgm:prSet/>
      <dgm:spPr/>
      <dgm:t>
        <a:bodyPr/>
        <a:lstStyle/>
        <a:p>
          <a:endParaRPr lang="en-US"/>
        </a:p>
      </dgm:t>
    </dgm:pt>
    <dgm:pt modelId="{8821CA64-76FA-4C39-BC9A-15355A4D223F}">
      <dgm:prSet/>
      <dgm:spPr/>
      <dgm:t>
        <a:bodyPr/>
        <a:lstStyle/>
        <a:p>
          <a:r>
            <a:rPr lang="en-US" dirty="0"/>
            <a:t>This forms a vast mountain range, such as the Himalayas. </a:t>
          </a:r>
        </a:p>
      </dgm:t>
    </dgm:pt>
    <dgm:pt modelId="{8579EA76-4244-42A2-8DF6-2A082CC75F2D}" type="parTrans" cxnId="{5216901E-BA71-4EC4-916E-2318DE32D034}">
      <dgm:prSet/>
      <dgm:spPr/>
      <dgm:t>
        <a:bodyPr/>
        <a:lstStyle/>
        <a:p>
          <a:endParaRPr lang="en-US"/>
        </a:p>
      </dgm:t>
    </dgm:pt>
    <dgm:pt modelId="{230F9D16-9ACF-47FC-824A-77A20BBC2124}" type="sibTrans" cxnId="{5216901E-BA71-4EC4-916E-2318DE32D034}">
      <dgm:prSet/>
      <dgm:spPr/>
      <dgm:t>
        <a:bodyPr/>
        <a:lstStyle/>
        <a:p>
          <a:endParaRPr lang="en-US"/>
        </a:p>
      </dgm:t>
    </dgm:pt>
    <dgm:pt modelId="{40BF2855-3B8C-43EA-B371-E8BC2A83B5AB}" type="pres">
      <dgm:prSet presAssocID="{AC31312E-8484-4EA8-81BA-FECAA1A95142}" presName="root" presStyleCnt="0">
        <dgm:presLayoutVars>
          <dgm:dir/>
          <dgm:resizeHandles val="exact"/>
        </dgm:presLayoutVars>
      </dgm:prSet>
      <dgm:spPr/>
    </dgm:pt>
    <dgm:pt modelId="{231B5DA6-510F-41D0-91BF-D26E42CEF20F}" type="pres">
      <dgm:prSet presAssocID="{69EFE928-92BF-4091-90AF-709F10307A70}" presName="compNode" presStyleCnt="0"/>
      <dgm:spPr/>
    </dgm:pt>
    <dgm:pt modelId="{FF281EF8-FA1C-4F46-B722-3B19E97F4C5F}" type="pres">
      <dgm:prSet presAssocID="{69EFE928-92BF-4091-90AF-709F10307A70}" presName="bgRect" presStyleLbl="bgShp" presStyleIdx="0" presStyleCnt="4"/>
      <dgm:spPr/>
    </dgm:pt>
    <dgm:pt modelId="{57AD8E71-5B15-4ACB-A1A8-70FB55674D52}" type="pres">
      <dgm:prSet presAssocID="{69EFE928-92BF-4091-90AF-709F10307A7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k and knife"/>
        </a:ext>
      </dgm:extLst>
    </dgm:pt>
    <dgm:pt modelId="{935E9DA4-F917-488B-B655-A65F2DAC6E2C}" type="pres">
      <dgm:prSet presAssocID="{69EFE928-92BF-4091-90AF-709F10307A70}" presName="spaceRect" presStyleCnt="0"/>
      <dgm:spPr/>
    </dgm:pt>
    <dgm:pt modelId="{38DFBFB4-55A3-4C29-A3E2-FD036B61DF00}" type="pres">
      <dgm:prSet presAssocID="{69EFE928-92BF-4091-90AF-709F10307A70}" presName="parTx" presStyleLbl="revTx" presStyleIdx="0" presStyleCnt="4">
        <dgm:presLayoutVars>
          <dgm:chMax val="0"/>
          <dgm:chPref val="0"/>
        </dgm:presLayoutVars>
      </dgm:prSet>
      <dgm:spPr/>
    </dgm:pt>
    <dgm:pt modelId="{AE93A362-5DD7-467B-8473-67F4EAD067A7}" type="pres">
      <dgm:prSet presAssocID="{C9D1B34E-38F4-4994-BFB2-8933ED984960}" presName="sibTrans" presStyleCnt="0"/>
      <dgm:spPr/>
    </dgm:pt>
    <dgm:pt modelId="{8AD381ED-157E-4816-83AF-0043FB0B5F3A}" type="pres">
      <dgm:prSet presAssocID="{8393734A-1E4F-4C6A-A24E-D01EEC725A68}" presName="compNode" presStyleCnt="0"/>
      <dgm:spPr/>
    </dgm:pt>
    <dgm:pt modelId="{669EB56B-D063-4C6A-928A-5707804A3518}" type="pres">
      <dgm:prSet presAssocID="{8393734A-1E4F-4C6A-A24E-D01EEC725A68}" presName="bgRect" presStyleLbl="bgShp" presStyleIdx="1" presStyleCnt="4"/>
      <dgm:spPr/>
    </dgm:pt>
    <dgm:pt modelId="{B9CFF779-4E74-414B-927A-F9FBA488AC30}" type="pres">
      <dgm:prSet presAssocID="{8393734A-1E4F-4C6A-A24E-D01EEC725A6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ntains"/>
        </a:ext>
      </dgm:extLst>
    </dgm:pt>
    <dgm:pt modelId="{1F1956F2-DFA6-4B1F-96E2-580D0C3BEFBA}" type="pres">
      <dgm:prSet presAssocID="{8393734A-1E4F-4C6A-A24E-D01EEC725A68}" presName="spaceRect" presStyleCnt="0"/>
      <dgm:spPr/>
    </dgm:pt>
    <dgm:pt modelId="{5CE617E0-9591-498F-A680-670688F65DF6}" type="pres">
      <dgm:prSet presAssocID="{8393734A-1E4F-4C6A-A24E-D01EEC725A68}" presName="parTx" presStyleLbl="revTx" presStyleIdx="1" presStyleCnt="4">
        <dgm:presLayoutVars>
          <dgm:chMax val="0"/>
          <dgm:chPref val="0"/>
        </dgm:presLayoutVars>
      </dgm:prSet>
      <dgm:spPr/>
    </dgm:pt>
    <dgm:pt modelId="{E1B35B53-9303-4184-AA9B-6E22DA5FE407}" type="pres">
      <dgm:prSet presAssocID="{67AA5FB5-A982-4270-AD86-FB17BDA63CDA}" presName="sibTrans" presStyleCnt="0"/>
      <dgm:spPr/>
    </dgm:pt>
    <dgm:pt modelId="{1E520250-4FFE-4E2E-A814-20AA0601F1F6}" type="pres">
      <dgm:prSet presAssocID="{7159CA52-B955-49FF-A379-C36299E4CA85}" presName="compNode" presStyleCnt="0"/>
      <dgm:spPr/>
    </dgm:pt>
    <dgm:pt modelId="{15A342BD-BC8B-40F6-968E-81513A1925CF}" type="pres">
      <dgm:prSet presAssocID="{7159CA52-B955-49FF-A379-C36299E4CA85}" presName="bgRect" presStyleLbl="bgShp" presStyleIdx="2" presStyleCnt="4"/>
      <dgm:spPr/>
    </dgm:pt>
    <dgm:pt modelId="{44D03E5C-F1AD-468E-B211-ECAFF972D2AD}" type="pres">
      <dgm:prSet presAssocID="{7159CA52-B955-49FF-A379-C36299E4CA8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icken Leg"/>
        </a:ext>
      </dgm:extLst>
    </dgm:pt>
    <dgm:pt modelId="{B1AD2B19-DF2F-4A9D-AC53-F422BECF7CDB}" type="pres">
      <dgm:prSet presAssocID="{7159CA52-B955-49FF-A379-C36299E4CA85}" presName="spaceRect" presStyleCnt="0"/>
      <dgm:spPr/>
    </dgm:pt>
    <dgm:pt modelId="{3233B9D8-584A-44A2-8033-389C95CBB25B}" type="pres">
      <dgm:prSet presAssocID="{7159CA52-B955-49FF-A379-C36299E4CA85}" presName="parTx" presStyleLbl="revTx" presStyleIdx="2" presStyleCnt="4">
        <dgm:presLayoutVars>
          <dgm:chMax val="0"/>
          <dgm:chPref val="0"/>
        </dgm:presLayoutVars>
      </dgm:prSet>
      <dgm:spPr/>
    </dgm:pt>
    <dgm:pt modelId="{34E48F9A-F49A-41B5-B4AF-FD668C96368A}" type="pres">
      <dgm:prSet presAssocID="{FD9C25FD-69D9-4BFC-8456-339DB2403764}" presName="sibTrans" presStyleCnt="0"/>
      <dgm:spPr/>
    </dgm:pt>
    <dgm:pt modelId="{139FB9F5-8B2C-4B56-B931-999F6DE2237F}" type="pres">
      <dgm:prSet presAssocID="{8821CA64-76FA-4C39-BC9A-15355A4D223F}" presName="compNode" presStyleCnt="0"/>
      <dgm:spPr/>
    </dgm:pt>
    <dgm:pt modelId="{E16357F4-D2AB-4383-A280-F5922C6299CD}" type="pres">
      <dgm:prSet presAssocID="{8821CA64-76FA-4C39-BC9A-15355A4D223F}" presName="bgRect" presStyleLbl="bgShp" presStyleIdx="3" presStyleCnt="4"/>
      <dgm:spPr/>
    </dgm:pt>
    <dgm:pt modelId="{2113E1FE-05A4-4590-9690-67EAF15AC8B5}" type="pres">
      <dgm:prSet presAssocID="{8821CA64-76FA-4C39-BC9A-15355A4D223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nyon scene"/>
        </a:ext>
      </dgm:extLst>
    </dgm:pt>
    <dgm:pt modelId="{B01D0A82-DFBE-462E-92D2-1E5885EDDEA1}" type="pres">
      <dgm:prSet presAssocID="{8821CA64-76FA-4C39-BC9A-15355A4D223F}" presName="spaceRect" presStyleCnt="0"/>
      <dgm:spPr/>
    </dgm:pt>
    <dgm:pt modelId="{EFA099A9-A45D-482E-9E55-6E3ED907451B}" type="pres">
      <dgm:prSet presAssocID="{8821CA64-76FA-4C39-BC9A-15355A4D223F}" presName="parTx" presStyleLbl="revTx" presStyleIdx="3" presStyleCnt="4">
        <dgm:presLayoutVars>
          <dgm:chMax val="0"/>
          <dgm:chPref val="0"/>
        </dgm:presLayoutVars>
      </dgm:prSet>
      <dgm:spPr/>
    </dgm:pt>
  </dgm:ptLst>
  <dgm:cxnLst>
    <dgm:cxn modelId="{8DC8160C-3DEB-43AB-B3D2-A474A4CCACCD}" type="presOf" srcId="{AC31312E-8484-4EA8-81BA-FECAA1A95142}" destId="{40BF2855-3B8C-43EA-B371-E8BC2A83B5AB}" srcOrd="0" destOrd="0" presId="urn:microsoft.com/office/officeart/2018/2/layout/IconVerticalSolidList"/>
    <dgm:cxn modelId="{5216901E-BA71-4EC4-916E-2318DE32D034}" srcId="{AC31312E-8484-4EA8-81BA-FECAA1A95142}" destId="{8821CA64-76FA-4C39-BC9A-15355A4D223F}" srcOrd="3" destOrd="0" parTransId="{8579EA76-4244-42A2-8DF6-2A082CC75F2D}" sibTransId="{230F9D16-9ACF-47FC-824A-77A20BBC2124}"/>
    <dgm:cxn modelId="{C84AEA5F-0457-4FAC-A28D-1B451D42E639}" type="presOf" srcId="{69EFE928-92BF-4091-90AF-709F10307A70}" destId="{38DFBFB4-55A3-4C29-A3E2-FD036B61DF00}" srcOrd="0" destOrd="0" presId="urn:microsoft.com/office/officeart/2018/2/layout/IconVerticalSolidList"/>
    <dgm:cxn modelId="{DBB1EC45-9CBA-42ED-8443-00A83FAEAA59}" srcId="{AC31312E-8484-4EA8-81BA-FECAA1A95142}" destId="{69EFE928-92BF-4091-90AF-709F10307A70}" srcOrd="0" destOrd="0" parTransId="{0C0DD590-35D2-4D96-BEB6-17DF0DC90AD8}" sibTransId="{C9D1B34E-38F4-4994-BFB2-8933ED984960}"/>
    <dgm:cxn modelId="{2360BF53-A80A-4F38-94B1-18DF61ADA44F}" srcId="{AC31312E-8484-4EA8-81BA-FECAA1A95142}" destId="{8393734A-1E4F-4C6A-A24E-D01EEC725A68}" srcOrd="1" destOrd="0" parTransId="{D4FFE269-F870-4C69-B99B-E0AE06A321CA}" sibTransId="{67AA5FB5-A982-4270-AD86-FB17BDA63CDA}"/>
    <dgm:cxn modelId="{DCDD7654-4628-4E69-B2AC-0A86DFFE97EF}" type="presOf" srcId="{8393734A-1E4F-4C6A-A24E-D01EEC725A68}" destId="{5CE617E0-9591-498F-A680-670688F65DF6}" srcOrd="0" destOrd="0" presId="urn:microsoft.com/office/officeart/2018/2/layout/IconVerticalSolidList"/>
    <dgm:cxn modelId="{1D08B7A7-541A-4FC0-A091-292749F68C4D}" type="presOf" srcId="{8821CA64-76FA-4C39-BC9A-15355A4D223F}" destId="{EFA099A9-A45D-482E-9E55-6E3ED907451B}" srcOrd="0" destOrd="0" presId="urn:microsoft.com/office/officeart/2018/2/layout/IconVerticalSolidList"/>
    <dgm:cxn modelId="{FBC871CF-6CFE-4C52-9F90-6B0C58DFC7D2}" srcId="{AC31312E-8484-4EA8-81BA-FECAA1A95142}" destId="{7159CA52-B955-49FF-A379-C36299E4CA85}" srcOrd="2" destOrd="0" parTransId="{E78FE787-EBCC-4E84-9AA7-07A702C1F44B}" sibTransId="{FD9C25FD-69D9-4BFC-8456-339DB2403764}"/>
    <dgm:cxn modelId="{B3AA8FEC-3BED-40A3-ACE8-47FDF6618057}" type="presOf" srcId="{7159CA52-B955-49FF-A379-C36299E4CA85}" destId="{3233B9D8-584A-44A2-8033-389C95CBB25B}" srcOrd="0" destOrd="0" presId="urn:microsoft.com/office/officeart/2018/2/layout/IconVerticalSolidList"/>
    <dgm:cxn modelId="{6DACE814-8111-4D2D-BC76-5E571A15DA9A}" type="presParOf" srcId="{40BF2855-3B8C-43EA-B371-E8BC2A83B5AB}" destId="{231B5DA6-510F-41D0-91BF-D26E42CEF20F}" srcOrd="0" destOrd="0" presId="urn:microsoft.com/office/officeart/2018/2/layout/IconVerticalSolidList"/>
    <dgm:cxn modelId="{81A3E30A-1DD3-4460-B8E1-C60CFD21776A}" type="presParOf" srcId="{231B5DA6-510F-41D0-91BF-D26E42CEF20F}" destId="{FF281EF8-FA1C-4F46-B722-3B19E97F4C5F}" srcOrd="0" destOrd="0" presId="urn:microsoft.com/office/officeart/2018/2/layout/IconVerticalSolidList"/>
    <dgm:cxn modelId="{F3A80EF4-4238-44A6-B176-23BEC46C5B6F}" type="presParOf" srcId="{231B5DA6-510F-41D0-91BF-D26E42CEF20F}" destId="{57AD8E71-5B15-4ACB-A1A8-70FB55674D52}" srcOrd="1" destOrd="0" presId="urn:microsoft.com/office/officeart/2018/2/layout/IconVerticalSolidList"/>
    <dgm:cxn modelId="{E437339F-3359-4DB2-AE9A-3B112316B787}" type="presParOf" srcId="{231B5DA6-510F-41D0-91BF-D26E42CEF20F}" destId="{935E9DA4-F917-488B-B655-A65F2DAC6E2C}" srcOrd="2" destOrd="0" presId="urn:microsoft.com/office/officeart/2018/2/layout/IconVerticalSolidList"/>
    <dgm:cxn modelId="{7DA4F0B5-349C-4381-BCF6-9D247FCB2357}" type="presParOf" srcId="{231B5DA6-510F-41D0-91BF-D26E42CEF20F}" destId="{38DFBFB4-55A3-4C29-A3E2-FD036B61DF00}" srcOrd="3" destOrd="0" presId="urn:microsoft.com/office/officeart/2018/2/layout/IconVerticalSolidList"/>
    <dgm:cxn modelId="{EC270A16-C501-4ABA-B63C-193B898F6E97}" type="presParOf" srcId="{40BF2855-3B8C-43EA-B371-E8BC2A83B5AB}" destId="{AE93A362-5DD7-467B-8473-67F4EAD067A7}" srcOrd="1" destOrd="0" presId="urn:microsoft.com/office/officeart/2018/2/layout/IconVerticalSolidList"/>
    <dgm:cxn modelId="{A2F863B5-0C63-4C2F-B2CE-EAE6346DEA24}" type="presParOf" srcId="{40BF2855-3B8C-43EA-B371-E8BC2A83B5AB}" destId="{8AD381ED-157E-4816-83AF-0043FB0B5F3A}" srcOrd="2" destOrd="0" presId="urn:microsoft.com/office/officeart/2018/2/layout/IconVerticalSolidList"/>
    <dgm:cxn modelId="{BC5E541E-0256-413F-9815-D4F83F0DFADA}" type="presParOf" srcId="{8AD381ED-157E-4816-83AF-0043FB0B5F3A}" destId="{669EB56B-D063-4C6A-928A-5707804A3518}" srcOrd="0" destOrd="0" presId="urn:microsoft.com/office/officeart/2018/2/layout/IconVerticalSolidList"/>
    <dgm:cxn modelId="{4FFDD58D-6B12-4E88-A868-BA4062E06883}" type="presParOf" srcId="{8AD381ED-157E-4816-83AF-0043FB0B5F3A}" destId="{B9CFF779-4E74-414B-927A-F9FBA488AC30}" srcOrd="1" destOrd="0" presId="urn:microsoft.com/office/officeart/2018/2/layout/IconVerticalSolidList"/>
    <dgm:cxn modelId="{22E65286-FBDC-46EA-A59B-8205AA7BFCD6}" type="presParOf" srcId="{8AD381ED-157E-4816-83AF-0043FB0B5F3A}" destId="{1F1956F2-DFA6-4B1F-96E2-580D0C3BEFBA}" srcOrd="2" destOrd="0" presId="urn:microsoft.com/office/officeart/2018/2/layout/IconVerticalSolidList"/>
    <dgm:cxn modelId="{9E189541-29E6-4800-A4D2-6E95236F3A3A}" type="presParOf" srcId="{8AD381ED-157E-4816-83AF-0043FB0B5F3A}" destId="{5CE617E0-9591-498F-A680-670688F65DF6}" srcOrd="3" destOrd="0" presId="urn:microsoft.com/office/officeart/2018/2/layout/IconVerticalSolidList"/>
    <dgm:cxn modelId="{63411589-18D6-4D3D-B38F-55A8A7AA75E3}" type="presParOf" srcId="{40BF2855-3B8C-43EA-B371-E8BC2A83B5AB}" destId="{E1B35B53-9303-4184-AA9B-6E22DA5FE407}" srcOrd="3" destOrd="0" presId="urn:microsoft.com/office/officeart/2018/2/layout/IconVerticalSolidList"/>
    <dgm:cxn modelId="{7DC16217-BACC-4CC6-ADD9-A70DD36AF097}" type="presParOf" srcId="{40BF2855-3B8C-43EA-B371-E8BC2A83B5AB}" destId="{1E520250-4FFE-4E2E-A814-20AA0601F1F6}" srcOrd="4" destOrd="0" presId="urn:microsoft.com/office/officeart/2018/2/layout/IconVerticalSolidList"/>
    <dgm:cxn modelId="{2D4D9FE1-3C7B-4969-A42D-0855F2F7DDC9}" type="presParOf" srcId="{1E520250-4FFE-4E2E-A814-20AA0601F1F6}" destId="{15A342BD-BC8B-40F6-968E-81513A1925CF}" srcOrd="0" destOrd="0" presId="urn:microsoft.com/office/officeart/2018/2/layout/IconVerticalSolidList"/>
    <dgm:cxn modelId="{B0FB84CC-16D9-462C-B1C2-9B1B9ADFEA98}" type="presParOf" srcId="{1E520250-4FFE-4E2E-A814-20AA0601F1F6}" destId="{44D03E5C-F1AD-468E-B211-ECAFF972D2AD}" srcOrd="1" destOrd="0" presId="urn:microsoft.com/office/officeart/2018/2/layout/IconVerticalSolidList"/>
    <dgm:cxn modelId="{AA1DF0BA-B4E6-4116-8A16-0B97471FBFE5}" type="presParOf" srcId="{1E520250-4FFE-4E2E-A814-20AA0601F1F6}" destId="{B1AD2B19-DF2F-4A9D-AC53-F422BECF7CDB}" srcOrd="2" destOrd="0" presId="urn:microsoft.com/office/officeart/2018/2/layout/IconVerticalSolidList"/>
    <dgm:cxn modelId="{60968AE8-AB49-49F5-AB44-9700DFBAA998}" type="presParOf" srcId="{1E520250-4FFE-4E2E-A814-20AA0601F1F6}" destId="{3233B9D8-584A-44A2-8033-389C95CBB25B}" srcOrd="3" destOrd="0" presId="urn:microsoft.com/office/officeart/2018/2/layout/IconVerticalSolidList"/>
    <dgm:cxn modelId="{809CB6D6-F349-405A-956F-673837B2AB9D}" type="presParOf" srcId="{40BF2855-3B8C-43EA-B371-E8BC2A83B5AB}" destId="{34E48F9A-F49A-41B5-B4AF-FD668C96368A}" srcOrd="5" destOrd="0" presId="urn:microsoft.com/office/officeart/2018/2/layout/IconVerticalSolidList"/>
    <dgm:cxn modelId="{49D76D37-7018-4AFE-B00F-DAD5A42BAE67}" type="presParOf" srcId="{40BF2855-3B8C-43EA-B371-E8BC2A83B5AB}" destId="{139FB9F5-8B2C-4B56-B931-999F6DE2237F}" srcOrd="6" destOrd="0" presId="urn:microsoft.com/office/officeart/2018/2/layout/IconVerticalSolidList"/>
    <dgm:cxn modelId="{83E299E6-0106-413A-B175-234A6E6D92FA}" type="presParOf" srcId="{139FB9F5-8B2C-4B56-B931-999F6DE2237F}" destId="{E16357F4-D2AB-4383-A280-F5922C6299CD}" srcOrd="0" destOrd="0" presId="urn:microsoft.com/office/officeart/2018/2/layout/IconVerticalSolidList"/>
    <dgm:cxn modelId="{3B351783-8890-467C-871A-A735B7FDBC7E}" type="presParOf" srcId="{139FB9F5-8B2C-4B56-B931-999F6DE2237F}" destId="{2113E1FE-05A4-4590-9690-67EAF15AC8B5}" srcOrd="1" destOrd="0" presId="urn:microsoft.com/office/officeart/2018/2/layout/IconVerticalSolidList"/>
    <dgm:cxn modelId="{F8F7D994-E647-4BAD-BC68-0B3C4A672CF7}" type="presParOf" srcId="{139FB9F5-8B2C-4B56-B931-999F6DE2237F}" destId="{B01D0A82-DFBE-462E-92D2-1E5885EDDEA1}" srcOrd="2" destOrd="0" presId="urn:microsoft.com/office/officeart/2018/2/layout/IconVerticalSolidList"/>
    <dgm:cxn modelId="{C84FA4C1-7D5E-4E66-A1DF-C0DAB8AF46A7}" type="presParOf" srcId="{139FB9F5-8B2C-4B56-B931-999F6DE2237F}" destId="{EFA099A9-A45D-482E-9E55-6E3ED90745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DCCAD-CBD9-4612-98E7-A4512176A2BE}">
      <dsp:nvSpPr>
        <dsp:cNvPr id="0" name=""/>
        <dsp:cNvSpPr/>
      </dsp:nvSpPr>
      <dsp:spPr>
        <a:xfrm>
          <a:off x="130938"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3EFE580-282F-4758-9CDB-B5F1E2A18BFC}">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The first time that the idea of moving continents was proposed as a scientific hypothesis was in the early 1900s.</a:t>
          </a:r>
        </a:p>
      </dsp:txBody>
      <dsp:txXfrm>
        <a:off x="678914" y="525899"/>
        <a:ext cx="4067491" cy="2525499"/>
      </dsp:txXfrm>
    </dsp:sp>
    <dsp:sp modelId="{E718283B-8F9C-4066-9002-895BA01BCDB5}">
      <dsp:nvSpPr>
        <dsp:cNvPr id="0" name=""/>
        <dsp:cNvSpPr/>
      </dsp:nvSpPr>
      <dsp:spPr>
        <a:xfrm>
          <a:off x="5294381"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267890-04A7-4F30-866F-116A0EAA5248}">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 1912, German meteorologist Alfred Wegener presented his ideas about continental movement to the scientific community.</a:t>
          </a:r>
        </a:p>
      </dsp:txBody>
      <dsp:txXfrm>
        <a:off x="5842357" y="525899"/>
        <a:ext cx="4067491" cy="2525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41DD6-AA03-4C9D-9C80-053E98CD4E35}">
      <dsp:nvSpPr>
        <dsp:cNvPr id="0" name=""/>
        <dsp:cNvSpPr/>
      </dsp:nvSpPr>
      <dsp:spPr>
        <a:xfrm>
          <a:off x="1425" y="704641"/>
          <a:ext cx="2712813" cy="135640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At </a:t>
          </a:r>
          <a:r>
            <a:rPr lang="en-US" sz="1700" b="1" i="1" kern="1200" dirty="0"/>
            <a:t>convergent boundaries</a:t>
          </a:r>
          <a:r>
            <a:rPr lang="en-US" sz="1700" kern="1200" dirty="0"/>
            <a:t>, two tectonic plates are moving toward each other.</a:t>
          </a:r>
        </a:p>
      </dsp:txBody>
      <dsp:txXfrm>
        <a:off x="41153" y="744369"/>
        <a:ext cx="2633357" cy="1276950"/>
      </dsp:txXfrm>
    </dsp:sp>
    <dsp:sp modelId="{394D04A5-B6A9-491E-9708-15EE2BF7626D}">
      <dsp:nvSpPr>
        <dsp:cNvPr id="0" name=""/>
        <dsp:cNvSpPr/>
      </dsp:nvSpPr>
      <dsp:spPr>
        <a:xfrm>
          <a:off x="1425" y="2264509"/>
          <a:ext cx="2712813" cy="135640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When two plates collide, the denser plate eventually </a:t>
          </a:r>
          <a:r>
            <a:rPr lang="en-US" sz="1700" b="1" kern="1200" dirty="0"/>
            <a:t>descends </a:t>
          </a:r>
          <a:r>
            <a:rPr lang="en-US" sz="1700" kern="1200" dirty="0"/>
            <a:t>below the other, less-dense plate in a process called </a:t>
          </a:r>
          <a:r>
            <a:rPr lang="en-US" sz="1700" u="sng" kern="1200" dirty="0"/>
            <a:t>subduction.</a:t>
          </a:r>
          <a:endParaRPr lang="en-US" sz="1700" kern="1200" dirty="0"/>
        </a:p>
      </dsp:txBody>
      <dsp:txXfrm>
        <a:off x="41153" y="2304237"/>
        <a:ext cx="2633357" cy="1276950"/>
      </dsp:txXfrm>
    </dsp:sp>
    <dsp:sp modelId="{D7911D43-52FB-4B63-8BC6-7A5EB6004A77}">
      <dsp:nvSpPr>
        <dsp:cNvPr id="0" name=""/>
        <dsp:cNvSpPr/>
      </dsp:nvSpPr>
      <dsp:spPr>
        <a:xfrm>
          <a:off x="1425" y="3824377"/>
          <a:ext cx="2712813" cy="135640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There are </a:t>
          </a:r>
          <a:r>
            <a:rPr lang="en-US" sz="1700" i="1" kern="1200" dirty="0"/>
            <a:t>three types </a:t>
          </a:r>
          <a:r>
            <a:rPr lang="en-US" sz="1700" kern="1200" dirty="0"/>
            <a:t>of convergent boundaries.</a:t>
          </a:r>
        </a:p>
      </dsp:txBody>
      <dsp:txXfrm>
        <a:off x="41153" y="3864105"/>
        <a:ext cx="2633357" cy="1276950"/>
      </dsp:txXfrm>
    </dsp:sp>
    <dsp:sp modelId="{C1DF412E-B7CF-41B7-94CA-BC2CB23582D1}">
      <dsp:nvSpPr>
        <dsp:cNvPr id="0" name=""/>
        <dsp:cNvSpPr/>
      </dsp:nvSpPr>
      <dsp:spPr>
        <a:xfrm>
          <a:off x="2714239" y="4481838"/>
          <a:ext cx="1085125" cy="41484"/>
        </a:xfrm>
        <a:custGeom>
          <a:avLst/>
          <a:gdLst/>
          <a:ahLst/>
          <a:cxnLst/>
          <a:rect l="0" t="0" r="0" b="0"/>
          <a:pathLst>
            <a:path>
              <a:moveTo>
                <a:pt x="0" y="20742"/>
              </a:moveTo>
              <a:lnTo>
                <a:pt x="1085125" y="2074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9673" y="4475452"/>
        <a:ext cx="54256" cy="54256"/>
      </dsp:txXfrm>
    </dsp:sp>
    <dsp:sp modelId="{24F637CA-9CA8-4F9E-AFC9-D63675D99B94}">
      <dsp:nvSpPr>
        <dsp:cNvPr id="0" name=""/>
        <dsp:cNvSpPr/>
      </dsp:nvSpPr>
      <dsp:spPr>
        <a:xfrm>
          <a:off x="3799364" y="3824377"/>
          <a:ext cx="2712813" cy="135640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Classified according to the type of crust involved.</a:t>
          </a:r>
        </a:p>
      </dsp:txBody>
      <dsp:txXfrm>
        <a:off x="3839092" y="3864105"/>
        <a:ext cx="2633357" cy="1276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D209A-AC19-4C5D-A42B-622B4DE43B67}">
      <dsp:nvSpPr>
        <dsp:cNvPr id="0" name=""/>
        <dsp:cNvSpPr/>
      </dsp:nvSpPr>
      <dsp:spPr>
        <a:xfrm>
          <a:off x="0" y="22212"/>
          <a:ext cx="6513603" cy="1904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 the oceanic-oceanic convergent boundary, a subduction zone is formed when one oceanic plate, which is denser as a result of cooling, descends below another oceanic plate. The process of subduction creates an ocean trench.</a:t>
          </a:r>
        </a:p>
      </dsp:txBody>
      <dsp:txXfrm>
        <a:off x="92983" y="115195"/>
        <a:ext cx="6327637" cy="1718794"/>
      </dsp:txXfrm>
    </dsp:sp>
    <dsp:sp modelId="{C3F9B293-0554-440C-96CB-E741F5A970F3}">
      <dsp:nvSpPr>
        <dsp:cNvPr id="0" name=""/>
        <dsp:cNvSpPr/>
      </dsp:nvSpPr>
      <dsp:spPr>
        <a:xfrm>
          <a:off x="0" y="1990332"/>
          <a:ext cx="6513603" cy="190476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 an </a:t>
          </a:r>
          <a:r>
            <a:rPr lang="en-US" sz="2200" b="1" kern="1200" dirty="0"/>
            <a:t>oceanic-oceanic</a:t>
          </a:r>
          <a:r>
            <a:rPr lang="en-US" sz="2200" kern="1200" dirty="0"/>
            <a:t> convergent boundary, water carried into Earth by the subducting plate lowers the melting temperature of the overlying mantle, causing it to melt.</a:t>
          </a:r>
        </a:p>
      </dsp:txBody>
      <dsp:txXfrm>
        <a:off x="92983" y="2083315"/>
        <a:ext cx="6327637" cy="1718794"/>
      </dsp:txXfrm>
    </dsp:sp>
    <dsp:sp modelId="{1E1D8F12-810E-4044-B7D5-3F9214E4641E}">
      <dsp:nvSpPr>
        <dsp:cNvPr id="0" name=""/>
        <dsp:cNvSpPr/>
      </dsp:nvSpPr>
      <dsp:spPr>
        <a:xfrm>
          <a:off x="0" y="3958453"/>
          <a:ext cx="6513603" cy="190476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molten material is less dense so it rises back to the surface, where it often erupts and forms an arc of volcanic islands parallel to the trench.</a:t>
          </a:r>
        </a:p>
      </dsp:txBody>
      <dsp:txXfrm>
        <a:off x="92983" y="4051436"/>
        <a:ext cx="6327637" cy="1718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81EF8-FA1C-4F46-B722-3B19E97F4C5F}">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D8E71-5B15-4ACB-A1A8-70FB55674D52}">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8DFBFB4-55A3-4C29-A3E2-FD036B61DF00}">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90000"/>
            </a:lnSpc>
            <a:spcBef>
              <a:spcPct val="0"/>
            </a:spcBef>
            <a:spcAft>
              <a:spcPct val="35000"/>
            </a:spcAft>
            <a:buNone/>
          </a:pPr>
          <a:r>
            <a:rPr lang="en-US" sz="2100" kern="1200" dirty="0"/>
            <a:t>When an oceanic plate converges with a continental plate, the denser oceanic plate is subducted. </a:t>
          </a:r>
          <a:r>
            <a:rPr lang="en-US" sz="2100" b="1" kern="1200" dirty="0"/>
            <a:t>Oceanic-continental</a:t>
          </a:r>
          <a:r>
            <a:rPr lang="en-US" sz="2100" kern="1200" dirty="0"/>
            <a:t> convergence produces a trench and volcanic arc.</a:t>
          </a:r>
        </a:p>
      </dsp:txBody>
      <dsp:txXfrm>
        <a:off x="1057183" y="1805"/>
        <a:ext cx="9458416" cy="915310"/>
      </dsp:txXfrm>
    </dsp:sp>
    <dsp:sp modelId="{669EB56B-D063-4C6A-928A-5707804A3518}">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9CFF779-4E74-414B-927A-F9FBA488AC30}">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CE617E0-9591-498F-A680-670688F65DF6}">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90000"/>
            </a:lnSpc>
            <a:spcBef>
              <a:spcPct val="0"/>
            </a:spcBef>
            <a:spcAft>
              <a:spcPct val="35000"/>
            </a:spcAft>
            <a:buNone/>
          </a:pPr>
          <a:r>
            <a:rPr lang="en-US" sz="2100" kern="1200" dirty="0"/>
            <a:t>The result is a mountain range with many volcanoes. </a:t>
          </a:r>
        </a:p>
      </dsp:txBody>
      <dsp:txXfrm>
        <a:off x="1057183" y="1145944"/>
        <a:ext cx="9458416" cy="915310"/>
      </dsp:txXfrm>
    </dsp:sp>
    <dsp:sp modelId="{15A342BD-BC8B-40F6-968E-81513A1925CF}">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4D03E5C-F1AD-468E-B211-ECAFF972D2AD}">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233B9D8-584A-44A2-8033-389C95CBB25B}">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90000"/>
            </a:lnSpc>
            <a:spcBef>
              <a:spcPct val="0"/>
            </a:spcBef>
            <a:spcAft>
              <a:spcPct val="35000"/>
            </a:spcAft>
            <a:buNone/>
          </a:pPr>
          <a:r>
            <a:rPr lang="en-US" sz="2100" b="1" kern="1200" dirty="0"/>
            <a:t>Continental-continental </a:t>
          </a:r>
          <a:r>
            <a:rPr lang="en-US" sz="2100" kern="1200" dirty="0"/>
            <a:t>boundaries form when two continental plates collide, long after an oceanic plate has converged with a continental plate.</a:t>
          </a:r>
        </a:p>
      </dsp:txBody>
      <dsp:txXfrm>
        <a:off x="1057183" y="2290082"/>
        <a:ext cx="9458416" cy="915310"/>
      </dsp:txXfrm>
    </dsp:sp>
    <dsp:sp modelId="{E16357F4-D2AB-4383-A280-F5922C6299CD}">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113E1FE-05A4-4590-9690-67EAF15AC8B5}">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FA099A9-A45D-482E-9E55-6E3ED907451B}">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90000"/>
            </a:lnSpc>
            <a:spcBef>
              <a:spcPct val="0"/>
            </a:spcBef>
            <a:spcAft>
              <a:spcPct val="35000"/>
            </a:spcAft>
            <a:buNone/>
          </a:pPr>
          <a:r>
            <a:rPr lang="en-US" sz="2100" kern="1200" dirty="0"/>
            <a:t>This forms a vast mountain range, such as the Himalayas. </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37AD537-D927-401C-BD23-5856A646FCEA}" type="datetimeFigureOut">
              <a:rPr lang="en-US" smtClean="0"/>
              <a:t>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11F9FF-5413-4231-9BE3-88B6094BFAF7}" type="slidenum">
              <a:rPr lang="en-US" smtClean="0"/>
              <a:t>‹#›</a:t>
            </a:fld>
            <a:endParaRPr lang="en-US"/>
          </a:p>
        </p:txBody>
      </p:sp>
    </p:spTree>
    <p:extLst>
      <p:ext uri="{BB962C8B-B14F-4D97-AF65-F5344CB8AC3E}">
        <p14:creationId xmlns:p14="http://schemas.microsoft.com/office/powerpoint/2010/main" val="72746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5"/>
          </p:nvPr>
        </p:nvSpPr>
        <p:spPr/>
        <p:txBody>
          <a:bodyPr/>
          <a:lstStyle/>
          <a:p>
            <a:fld id="{3F11F9FF-5413-4231-9BE3-88B6094BFAF7}" type="slidenum">
              <a:rPr lang="en-US" smtClean="0"/>
              <a:t>2</a:t>
            </a:fld>
            <a:endParaRPr lang="en-US"/>
          </a:p>
        </p:txBody>
      </p:sp>
    </p:spTree>
    <p:extLst>
      <p:ext uri="{BB962C8B-B14F-4D97-AF65-F5344CB8AC3E}">
        <p14:creationId xmlns:p14="http://schemas.microsoft.com/office/powerpoint/2010/main" val="27675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descend mean?</a:t>
            </a:r>
          </a:p>
        </p:txBody>
      </p:sp>
      <p:sp>
        <p:nvSpPr>
          <p:cNvPr id="4" name="Slide Number Placeholder 3"/>
          <p:cNvSpPr>
            <a:spLocks noGrp="1"/>
          </p:cNvSpPr>
          <p:nvPr>
            <p:ph type="sldNum" sz="quarter" idx="5"/>
          </p:nvPr>
        </p:nvSpPr>
        <p:spPr/>
        <p:txBody>
          <a:bodyPr/>
          <a:lstStyle/>
          <a:p>
            <a:pPr defTabSz="931774">
              <a:defRPr/>
            </a:pPr>
            <a:fld id="{8E55CEFD-DE33-447D-A3EA-3EB4858F944A}" type="slidenum">
              <a:rPr lang="en-US">
                <a:solidFill>
                  <a:prstClr val="black"/>
                </a:solidFill>
                <a:latin typeface="Calibri" panose="020F0502020204030204"/>
              </a:rPr>
              <a:pPr defTabSz="931774">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73345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4D67-B021-4FF8-8951-8DD9DF6B7C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5F686A-2D9A-4F35-8549-94AC0BB7E5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CF4CD7-F799-4108-8CAB-7182D6979CB9}"/>
              </a:ext>
            </a:extLst>
          </p:cNvPr>
          <p:cNvSpPr>
            <a:spLocks noGrp="1"/>
          </p:cNvSpPr>
          <p:nvPr>
            <p:ph type="dt" sz="half" idx="10"/>
          </p:nvPr>
        </p:nvSpPr>
        <p:spPr/>
        <p:txBody>
          <a:bodyPr/>
          <a:lstStyle/>
          <a:p>
            <a:fld id="{DF3C21CF-8175-48EC-946B-A2295826DC00}" type="datetimeFigureOut">
              <a:rPr lang="en-US" smtClean="0"/>
              <a:t>1/7/2019</a:t>
            </a:fld>
            <a:endParaRPr lang="en-US"/>
          </a:p>
        </p:txBody>
      </p:sp>
      <p:sp>
        <p:nvSpPr>
          <p:cNvPr id="5" name="Footer Placeholder 4">
            <a:extLst>
              <a:ext uri="{FF2B5EF4-FFF2-40B4-BE49-F238E27FC236}">
                <a16:creationId xmlns:a16="http://schemas.microsoft.com/office/drawing/2014/main" id="{E4BD619B-A2D1-4402-8611-DA6D9BE1B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CCAC8-BEE8-457C-9EAC-CBA33F831554}"/>
              </a:ext>
            </a:extLst>
          </p:cNvPr>
          <p:cNvSpPr>
            <a:spLocks noGrp="1"/>
          </p:cNvSpPr>
          <p:nvPr>
            <p:ph type="sldNum" sz="quarter" idx="12"/>
          </p:nvPr>
        </p:nvSpPr>
        <p:spPr/>
        <p:txBody>
          <a:bodyPr/>
          <a:lstStyle/>
          <a:p>
            <a:fld id="{BCF73886-B7E6-4558-8308-7F827C34A111}" type="slidenum">
              <a:rPr lang="en-US" smtClean="0"/>
              <a:t>‹#›</a:t>
            </a:fld>
            <a:endParaRPr lang="en-US"/>
          </a:p>
        </p:txBody>
      </p:sp>
    </p:spTree>
    <p:extLst>
      <p:ext uri="{BB962C8B-B14F-4D97-AF65-F5344CB8AC3E}">
        <p14:creationId xmlns:p14="http://schemas.microsoft.com/office/powerpoint/2010/main" val="248460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3948-69C8-4E72-97A5-E2C276AC85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04006-342B-422F-962A-C50E9E597A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5ABBB-991B-4919-9F3B-C970F7AC6BD3}"/>
              </a:ext>
            </a:extLst>
          </p:cNvPr>
          <p:cNvSpPr>
            <a:spLocks noGrp="1"/>
          </p:cNvSpPr>
          <p:nvPr>
            <p:ph type="dt" sz="half" idx="10"/>
          </p:nvPr>
        </p:nvSpPr>
        <p:spPr/>
        <p:txBody>
          <a:bodyPr/>
          <a:lstStyle/>
          <a:p>
            <a:fld id="{DF3C21CF-8175-48EC-946B-A2295826DC00}" type="datetimeFigureOut">
              <a:rPr lang="en-US" smtClean="0"/>
              <a:t>1/7/2019</a:t>
            </a:fld>
            <a:endParaRPr lang="en-US"/>
          </a:p>
        </p:txBody>
      </p:sp>
      <p:sp>
        <p:nvSpPr>
          <p:cNvPr id="5" name="Footer Placeholder 4">
            <a:extLst>
              <a:ext uri="{FF2B5EF4-FFF2-40B4-BE49-F238E27FC236}">
                <a16:creationId xmlns:a16="http://schemas.microsoft.com/office/drawing/2014/main" id="{D3415470-A358-4A6F-9AE4-3964030D9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3FDE4-49F6-4B2C-9B24-93F59C2981A5}"/>
              </a:ext>
            </a:extLst>
          </p:cNvPr>
          <p:cNvSpPr>
            <a:spLocks noGrp="1"/>
          </p:cNvSpPr>
          <p:nvPr>
            <p:ph type="sldNum" sz="quarter" idx="12"/>
          </p:nvPr>
        </p:nvSpPr>
        <p:spPr/>
        <p:txBody>
          <a:bodyPr/>
          <a:lstStyle/>
          <a:p>
            <a:fld id="{BCF73886-B7E6-4558-8308-7F827C34A111}" type="slidenum">
              <a:rPr lang="en-US" smtClean="0"/>
              <a:t>‹#›</a:t>
            </a:fld>
            <a:endParaRPr lang="en-US"/>
          </a:p>
        </p:txBody>
      </p:sp>
    </p:spTree>
    <p:extLst>
      <p:ext uri="{BB962C8B-B14F-4D97-AF65-F5344CB8AC3E}">
        <p14:creationId xmlns:p14="http://schemas.microsoft.com/office/powerpoint/2010/main" val="194429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3C834-B37F-4DBD-8BF4-AB742759D4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6D7E8A-186C-4595-B3E2-3B43C6E07D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23BED-CF4E-4730-A14C-924658139C62}"/>
              </a:ext>
            </a:extLst>
          </p:cNvPr>
          <p:cNvSpPr>
            <a:spLocks noGrp="1"/>
          </p:cNvSpPr>
          <p:nvPr>
            <p:ph type="dt" sz="half" idx="10"/>
          </p:nvPr>
        </p:nvSpPr>
        <p:spPr/>
        <p:txBody>
          <a:bodyPr/>
          <a:lstStyle/>
          <a:p>
            <a:fld id="{DF3C21CF-8175-48EC-946B-A2295826DC00}" type="datetimeFigureOut">
              <a:rPr lang="en-US" smtClean="0"/>
              <a:t>1/7/2019</a:t>
            </a:fld>
            <a:endParaRPr lang="en-US"/>
          </a:p>
        </p:txBody>
      </p:sp>
      <p:sp>
        <p:nvSpPr>
          <p:cNvPr id="5" name="Footer Placeholder 4">
            <a:extLst>
              <a:ext uri="{FF2B5EF4-FFF2-40B4-BE49-F238E27FC236}">
                <a16:creationId xmlns:a16="http://schemas.microsoft.com/office/drawing/2014/main" id="{29C0FB30-53FF-407A-A118-8CDEA6482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080D6-EF17-46E8-918F-3A1C46B3AB06}"/>
              </a:ext>
            </a:extLst>
          </p:cNvPr>
          <p:cNvSpPr>
            <a:spLocks noGrp="1"/>
          </p:cNvSpPr>
          <p:nvPr>
            <p:ph type="sldNum" sz="quarter" idx="12"/>
          </p:nvPr>
        </p:nvSpPr>
        <p:spPr/>
        <p:txBody>
          <a:bodyPr/>
          <a:lstStyle/>
          <a:p>
            <a:fld id="{BCF73886-B7E6-4558-8308-7F827C34A111}" type="slidenum">
              <a:rPr lang="en-US" smtClean="0"/>
              <a:t>‹#›</a:t>
            </a:fld>
            <a:endParaRPr lang="en-US"/>
          </a:p>
        </p:txBody>
      </p:sp>
    </p:spTree>
    <p:extLst>
      <p:ext uri="{BB962C8B-B14F-4D97-AF65-F5344CB8AC3E}">
        <p14:creationId xmlns:p14="http://schemas.microsoft.com/office/powerpoint/2010/main" val="3893300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D89E-8343-4152-852A-BFBEDCB236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5A14E8-67C3-4605-91C7-05FA76579F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1105A3-45F1-413B-8BF4-7F0687C6A17C}"/>
              </a:ext>
            </a:extLst>
          </p:cNvPr>
          <p:cNvSpPr>
            <a:spLocks noGrp="1"/>
          </p:cNvSpPr>
          <p:nvPr>
            <p:ph type="dt" sz="half" idx="10"/>
          </p:nvPr>
        </p:nvSpPr>
        <p:spPr/>
        <p:txBody>
          <a:bodyPr/>
          <a:lstStyle/>
          <a:p>
            <a:fld id="{06986431-32D5-4682-9F99-E57C3391C89A}" type="datetimeFigureOut">
              <a:rPr lang="en-US" smtClean="0"/>
              <a:t>1/7/2019</a:t>
            </a:fld>
            <a:endParaRPr lang="en-US"/>
          </a:p>
        </p:txBody>
      </p:sp>
      <p:sp>
        <p:nvSpPr>
          <p:cNvPr id="5" name="Footer Placeholder 4">
            <a:extLst>
              <a:ext uri="{FF2B5EF4-FFF2-40B4-BE49-F238E27FC236}">
                <a16:creationId xmlns:a16="http://schemas.microsoft.com/office/drawing/2014/main" id="{8F1B6126-5CA9-456F-87D5-279C71542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B59C5-5A16-493E-97D8-176D81C7DA03}"/>
              </a:ext>
            </a:extLst>
          </p:cNvPr>
          <p:cNvSpPr>
            <a:spLocks noGrp="1"/>
          </p:cNvSpPr>
          <p:nvPr>
            <p:ph type="sldNum" sz="quarter" idx="12"/>
          </p:nvPr>
        </p:nvSpPr>
        <p:spPr/>
        <p:txBody>
          <a:bodyPr/>
          <a:lstStyle/>
          <a:p>
            <a:fld id="{3B1B2FD8-2F4D-4881-8D4A-85025E71DD76}" type="slidenum">
              <a:rPr lang="en-US" smtClean="0"/>
              <a:t>‹#›</a:t>
            </a:fld>
            <a:endParaRPr lang="en-US"/>
          </a:p>
        </p:txBody>
      </p:sp>
    </p:spTree>
    <p:extLst>
      <p:ext uri="{BB962C8B-B14F-4D97-AF65-F5344CB8AC3E}">
        <p14:creationId xmlns:p14="http://schemas.microsoft.com/office/powerpoint/2010/main" val="247952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0A4AC-51C9-4C5C-A277-734B319B6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0B4652-9C1D-4A23-ABEE-0DA44B3874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E8F8D-8F59-4506-9BEA-F035879C9CDA}"/>
              </a:ext>
            </a:extLst>
          </p:cNvPr>
          <p:cNvSpPr>
            <a:spLocks noGrp="1"/>
          </p:cNvSpPr>
          <p:nvPr>
            <p:ph type="dt" sz="half" idx="10"/>
          </p:nvPr>
        </p:nvSpPr>
        <p:spPr/>
        <p:txBody>
          <a:bodyPr/>
          <a:lstStyle/>
          <a:p>
            <a:fld id="{06986431-32D5-4682-9F99-E57C3391C89A}" type="datetimeFigureOut">
              <a:rPr lang="en-US" smtClean="0"/>
              <a:t>1/7/2019</a:t>
            </a:fld>
            <a:endParaRPr lang="en-US"/>
          </a:p>
        </p:txBody>
      </p:sp>
      <p:sp>
        <p:nvSpPr>
          <p:cNvPr id="5" name="Footer Placeholder 4">
            <a:extLst>
              <a:ext uri="{FF2B5EF4-FFF2-40B4-BE49-F238E27FC236}">
                <a16:creationId xmlns:a16="http://schemas.microsoft.com/office/drawing/2014/main" id="{5B0333F3-85B9-4F4B-8432-C085E9DBB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443F1-3FEF-48C4-A8B3-1811B497FFAA}"/>
              </a:ext>
            </a:extLst>
          </p:cNvPr>
          <p:cNvSpPr>
            <a:spLocks noGrp="1"/>
          </p:cNvSpPr>
          <p:nvPr>
            <p:ph type="sldNum" sz="quarter" idx="12"/>
          </p:nvPr>
        </p:nvSpPr>
        <p:spPr/>
        <p:txBody>
          <a:bodyPr/>
          <a:lstStyle/>
          <a:p>
            <a:fld id="{3B1B2FD8-2F4D-4881-8D4A-85025E71DD76}" type="slidenum">
              <a:rPr lang="en-US" smtClean="0"/>
              <a:t>‹#›</a:t>
            </a:fld>
            <a:endParaRPr lang="en-US"/>
          </a:p>
        </p:txBody>
      </p:sp>
    </p:spTree>
    <p:extLst>
      <p:ext uri="{BB962C8B-B14F-4D97-AF65-F5344CB8AC3E}">
        <p14:creationId xmlns:p14="http://schemas.microsoft.com/office/powerpoint/2010/main" val="413682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B4C1-607E-4E74-AC56-4ECADBCFF6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DDB24E-07B0-401E-9A3D-C5525D4014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11B894-ADDE-4DF4-9097-51696F33443A}"/>
              </a:ext>
            </a:extLst>
          </p:cNvPr>
          <p:cNvSpPr>
            <a:spLocks noGrp="1"/>
          </p:cNvSpPr>
          <p:nvPr>
            <p:ph type="dt" sz="half" idx="10"/>
          </p:nvPr>
        </p:nvSpPr>
        <p:spPr/>
        <p:txBody>
          <a:bodyPr/>
          <a:lstStyle/>
          <a:p>
            <a:fld id="{06986431-32D5-4682-9F99-E57C3391C89A}" type="datetimeFigureOut">
              <a:rPr lang="en-US" smtClean="0"/>
              <a:t>1/7/2019</a:t>
            </a:fld>
            <a:endParaRPr lang="en-US"/>
          </a:p>
        </p:txBody>
      </p:sp>
      <p:sp>
        <p:nvSpPr>
          <p:cNvPr id="5" name="Footer Placeholder 4">
            <a:extLst>
              <a:ext uri="{FF2B5EF4-FFF2-40B4-BE49-F238E27FC236}">
                <a16:creationId xmlns:a16="http://schemas.microsoft.com/office/drawing/2014/main" id="{11150D77-3CA3-4660-A7E3-77D1441BE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5DB51-150F-4751-9DEC-F27196829759}"/>
              </a:ext>
            </a:extLst>
          </p:cNvPr>
          <p:cNvSpPr>
            <a:spLocks noGrp="1"/>
          </p:cNvSpPr>
          <p:nvPr>
            <p:ph type="sldNum" sz="quarter" idx="12"/>
          </p:nvPr>
        </p:nvSpPr>
        <p:spPr/>
        <p:txBody>
          <a:bodyPr/>
          <a:lstStyle/>
          <a:p>
            <a:fld id="{3B1B2FD8-2F4D-4881-8D4A-85025E71DD76}" type="slidenum">
              <a:rPr lang="en-US" smtClean="0"/>
              <a:t>‹#›</a:t>
            </a:fld>
            <a:endParaRPr lang="en-US"/>
          </a:p>
        </p:txBody>
      </p:sp>
    </p:spTree>
    <p:extLst>
      <p:ext uri="{BB962C8B-B14F-4D97-AF65-F5344CB8AC3E}">
        <p14:creationId xmlns:p14="http://schemas.microsoft.com/office/powerpoint/2010/main" val="1298188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68D1-5CB2-481A-BD8E-2FDBDE0274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EB41F7-21F5-4D1A-A12B-D9ABD7DF45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A17B0-28CF-41E9-816E-46CC956DAB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DA169E-CB93-4F33-AB8B-D5CE03391A97}"/>
              </a:ext>
            </a:extLst>
          </p:cNvPr>
          <p:cNvSpPr>
            <a:spLocks noGrp="1"/>
          </p:cNvSpPr>
          <p:nvPr>
            <p:ph type="dt" sz="half" idx="10"/>
          </p:nvPr>
        </p:nvSpPr>
        <p:spPr/>
        <p:txBody>
          <a:bodyPr/>
          <a:lstStyle/>
          <a:p>
            <a:fld id="{06986431-32D5-4682-9F99-E57C3391C89A}" type="datetimeFigureOut">
              <a:rPr lang="en-US" smtClean="0"/>
              <a:t>1/7/2019</a:t>
            </a:fld>
            <a:endParaRPr lang="en-US"/>
          </a:p>
        </p:txBody>
      </p:sp>
      <p:sp>
        <p:nvSpPr>
          <p:cNvPr id="6" name="Footer Placeholder 5">
            <a:extLst>
              <a:ext uri="{FF2B5EF4-FFF2-40B4-BE49-F238E27FC236}">
                <a16:creationId xmlns:a16="http://schemas.microsoft.com/office/drawing/2014/main" id="{6BEC82CA-FE25-4EA0-AFE3-9A5F53321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458403-E4C5-45C3-96B9-40640BEFF54E}"/>
              </a:ext>
            </a:extLst>
          </p:cNvPr>
          <p:cNvSpPr>
            <a:spLocks noGrp="1"/>
          </p:cNvSpPr>
          <p:nvPr>
            <p:ph type="sldNum" sz="quarter" idx="12"/>
          </p:nvPr>
        </p:nvSpPr>
        <p:spPr/>
        <p:txBody>
          <a:bodyPr/>
          <a:lstStyle/>
          <a:p>
            <a:fld id="{3B1B2FD8-2F4D-4881-8D4A-85025E71DD76}" type="slidenum">
              <a:rPr lang="en-US" smtClean="0"/>
              <a:t>‹#›</a:t>
            </a:fld>
            <a:endParaRPr lang="en-US"/>
          </a:p>
        </p:txBody>
      </p:sp>
    </p:spTree>
    <p:extLst>
      <p:ext uri="{BB962C8B-B14F-4D97-AF65-F5344CB8AC3E}">
        <p14:creationId xmlns:p14="http://schemas.microsoft.com/office/powerpoint/2010/main" val="177288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B739-37CF-4F25-8C79-1D84C0FEAC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DE0D95-197C-4D87-9436-72149E033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812A75-57A0-497E-80E9-EDC6FA613F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B0CF9-56F6-49A6-9153-F14DBD0D2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2343A9-9306-4171-B4C6-C928617FBF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EFAF46-F6F0-41C7-B5B9-301E88997EA3}"/>
              </a:ext>
            </a:extLst>
          </p:cNvPr>
          <p:cNvSpPr>
            <a:spLocks noGrp="1"/>
          </p:cNvSpPr>
          <p:nvPr>
            <p:ph type="dt" sz="half" idx="10"/>
          </p:nvPr>
        </p:nvSpPr>
        <p:spPr/>
        <p:txBody>
          <a:bodyPr/>
          <a:lstStyle/>
          <a:p>
            <a:fld id="{06986431-32D5-4682-9F99-E57C3391C89A}" type="datetimeFigureOut">
              <a:rPr lang="en-US" smtClean="0"/>
              <a:t>1/7/2019</a:t>
            </a:fld>
            <a:endParaRPr lang="en-US"/>
          </a:p>
        </p:txBody>
      </p:sp>
      <p:sp>
        <p:nvSpPr>
          <p:cNvPr id="8" name="Footer Placeholder 7">
            <a:extLst>
              <a:ext uri="{FF2B5EF4-FFF2-40B4-BE49-F238E27FC236}">
                <a16:creationId xmlns:a16="http://schemas.microsoft.com/office/drawing/2014/main" id="{E7A5A852-09C8-4806-9FE4-2A53A71D3F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1C10FA-B741-4123-8430-EE14E6BD5822}"/>
              </a:ext>
            </a:extLst>
          </p:cNvPr>
          <p:cNvSpPr>
            <a:spLocks noGrp="1"/>
          </p:cNvSpPr>
          <p:nvPr>
            <p:ph type="sldNum" sz="quarter" idx="12"/>
          </p:nvPr>
        </p:nvSpPr>
        <p:spPr/>
        <p:txBody>
          <a:bodyPr/>
          <a:lstStyle/>
          <a:p>
            <a:fld id="{3B1B2FD8-2F4D-4881-8D4A-85025E71DD76}" type="slidenum">
              <a:rPr lang="en-US" smtClean="0"/>
              <a:t>‹#›</a:t>
            </a:fld>
            <a:endParaRPr lang="en-US"/>
          </a:p>
        </p:txBody>
      </p:sp>
    </p:spTree>
    <p:extLst>
      <p:ext uri="{BB962C8B-B14F-4D97-AF65-F5344CB8AC3E}">
        <p14:creationId xmlns:p14="http://schemas.microsoft.com/office/powerpoint/2010/main" val="2208008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5590-5FCD-48A3-880A-6472B3D541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92FAB0-4EFA-4A8A-AAF5-69430676F5E4}"/>
              </a:ext>
            </a:extLst>
          </p:cNvPr>
          <p:cNvSpPr>
            <a:spLocks noGrp="1"/>
          </p:cNvSpPr>
          <p:nvPr>
            <p:ph type="dt" sz="half" idx="10"/>
          </p:nvPr>
        </p:nvSpPr>
        <p:spPr/>
        <p:txBody>
          <a:bodyPr/>
          <a:lstStyle/>
          <a:p>
            <a:fld id="{06986431-32D5-4682-9F99-E57C3391C89A}" type="datetimeFigureOut">
              <a:rPr lang="en-US" smtClean="0"/>
              <a:t>1/7/2019</a:t>
            </a:fld>
            <a:endParaRPr lang="en-US"/>
          </a:p>
        </p:txBody>
      </p:sp>
      <p:sp>
        <p:nvSpPr>
          <p:cNvPr id="4" name="Footer Placeholder 3">
            <a:extLst>
              <a:ext uri="{FF2B5EF4-FFF2-40B4-BE49-F238E27FC236}">
                <a16:creationId xmlns:a16="http://schemas.microsoft.com/office/drawing/2014/main" id="{FE31127F-DE8A-4F6B-8850-35824AEB5A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2CC4DC-A8FB-4B51-B3C7-9C06A870412C}"/>
              </a:ext>
            </a:extLst>
          </p:cNvPr>
          <p:cNvSpPr>
            <a:spLocks noGrp="1"/>
          </p:cNvSpPr>
          <p:nvPr>
            <p:ph type="sldNum" sz="quarter" idx="12"/>
          </p:nvPr>
        </p:nvSpPr>
        <p:spPr/>
        <p:txBody>
          <a:bodyPr/>
          <a:lstStyle/>
          <a:p>
            <a:fld id="{3B1B2FD8-2F4D-4881-8D4A-85025E71DD76}" type="slidenum">
              <a:rPr lang="en-US" smtClean="0"/>
              <a:t>‹#›</a:t>
            </a:fld>
            <a:endParaRPr lang="en-US"/>
          </a:p>
        </p:txBody>
      </p:sp>
    </p:spTree>
    <p:extLst>
      <p:ext uri="{BB962C8B-B14F-4D97-AF65-F5344CB8AC3E}">
        <p14:creationId xmlns:p14="http://schemas.microsoft.com/office/powerpoint/2010/main" val="416169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4B52AD-7A93-46F2-909C-C49FDD9B061C}"/>
              </a:ext>
            </a:extLst>
          </p:cNvPr>
          <p:cNvSpPr>
            <a:spLocks noGrp="1"/>
          </p:cNvSpPr>
          <p:nvPr>
            <p:ph type="dt" sz="half" idx="10"/>
          </p:nvPr>
        </p:nvSpPr>
        <p:spPr/>
        <p:txBody>
          <a:bodyPr/>
          <a:lstStyle/>
          <a:p>
            <a:fld id="{06986431-32D5-4682-9F99-E57C3391C89A}" type="datetimeFigureOut">
              <a:rPr lang="en-US" smtClean="0"/>
              <a:t>1/7/2019</a:t>
            </a:fld>
            <a:endParaRPr lang="en-US"/>
          </a:p>
        </p:txBody>
      </p:sp>
      <p:sp>
        <p:nvSpPr>
          <p:cNvPr id="3" name="Footer Placeholder 2">
            <a:extLst>
              <a:ext uri="{FF2B5EF4-FFF2-40B4-BE49-F238E27FC236}">
                <a16:creationId xmlns:a16="http://schemas.microsoft.com/office/drawing/2014/main" id="{55F6E86F-7A58-4149-B64E-1A6F432ABC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B13E37-B574-4576-A0FE-B0CCF1DB227F}"/>
              </a:ext>
            </a:extLst>
          </p:cNvPr>
          <p:cNvSpPr>
            <a:spLocks noGrp="1"/>
          </p:cNvSpPr>
          <p:nvPr>
            <p:ph type="sldNum" sz="quarter" idx="12"/>
          </p:nvPr>
        </p:nvSpPr>
        <p:spPr/>
        <p:txBody>
          <a:bodyPr/>
          <a:lstStyle/>
          <a:p>
            <a:fld id="{3B1B2FD8-2F4D-4881-8D4A-85025E71DD76}" type="slidenum">
              <a:rPr lang="en-US" smtClean="0"/>
              <a:t>‹#›</a:t>
            </a:fld>
            <a:endParaRPr lang="en-US"/>
          </a:p>
        </p:txBody>
      </p:sp>
    </p:spTree>
    <p:extLst>
      <p:ext uri="{BB962C8B-B14F-4D97-AF65-F5344CB8AC3E}">
        <p14:creationId xmlns:p14="http://schemas.microsoft.com/office/powerpoint/2010/main" val="629306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491C-DF02-4E0D-AB61-F8AC4F34A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AFBA1F-BD24-47E5-8465-62010798B8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57C0E9-2627-4E37-B4CF-F63AA4708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FD057F-2336-4853-B126-9D07AAF944F8}"/>
              </a:ext>
            </a:extLst>
          </p:cNvPr>
          <p:cNvSpPr>
            <a:spLocks noGrp="1"/>
          </p:cNvSpPr>
          <p:nvPr>
            <p:ph type="dt" sz="half" idx="10"/>
          </p:nvPr>
        </p:nvSpPr>
        <p:spPr/>
        <p:txBody>
          <a:bodyPr/>
          <a:lstStyle/>
          <a:p>
            <a:fld id="{06986431-32D5-4682-9F99-E57C3391C89A}" type="datetimeFigureOut">
              <a:rPr lang="en-US" smtClean="0"/>
              <a:t>1/7/2019</a:t>
            </a:fld>
            <a:endParaRPr lang="en-US"/>
          </a:p>
        </p:txBody>
      </p:sp>
      <p:sp>
        <p:nvSpPr>
          <p:cNvPr id="6" name="Footer Placeholder 5">
            <a:extLst>
              <a:ext uri="{FF2B5EF4-FFF2-40B4-BE49-F238E27FC236}">
                <a16:creationId xmlns:a16="http://schemas.microsoft.com/office/drawing/2014/main" id="{F64304AC-80FC-4983-9E65-C21A0D38A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472DFA-263F-49E0-882D-1D7D5C7B8E95}"/>
              </a:ext>
            </a:extLst>
          </p:cNvPr>
          <p:cNvSpPr>
            <a:spLocks noGrp="1"/>
          </p:cNvSpPr>
          <p:nvPr>
            <p:ph type="sldNum" sz="quarter" idx="12"/>
          </p:nvPr>
        </p:nvSpPr>
        <p:spPr/>
        <p:txBody>
          <a:bodyPr/>
          <a:lstStyle/>
          <a:p>
            <a:fld id="{3B1B2FD8-2F4D-4881-8D4A-85025E71DD76}" type="slidenum">
              <a:rPr lang="en-US" smtClean="0"/>
              <a:t>‹#›</a:t>
            </a:fld>
            <a:endParaRPr lang="en-US"/>
          </a:p>
        </p:txBody>
      </p:sp>
    </p:spTree>
    <p:extLst>
      <p:ext uri="{BB962C8B-B14F-4D97-AF65-F5344CB8AC3E}">
        <p14:creationId xmlns:p14="http://schemas.microsoft.com/office/powerpoint/2010/main" val="225901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816C1-E787-49CE-BF22-34CA1E901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2BA94C-DF56-4322-BF2C-858089E7C4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33D78-FE87-4FAC-A8A9-438F435730A9}"/>
              </a:ext>
            </a:extLst>
          </p:cNvPr>
          <p:cNvSpPr>
            <a:spLocks noGrp="1"/>
          </p:cNvSpPr>
          <p:nvPr>
            <p:ph type="dt" sz="half" idx="10"/>
          </p:nvPr>
        </p:nvSpPr>
        <p:spPr/>
        <p:txBody>
          <a:bodyPr/>
          <a:lstStyle/>
          <a:p>
            <a:fld id="{DF3C21CF-8175-48EC-946B-A2295826DC00}" type="datetimeFigureOut">
              <a:rPr lang="en-US" smtClean="0"/>
              <a:t>1/7/2019</a:t>
            </a:fld>
            <a:endParaRPr lang="en-US"/>
          </a:p>
        </p:txBody>
      </p:sp>
      <p:sp>
        <p:nvSpPr>
          <p:cNvPr id="5" name="Footer Placeholder 4">
            <a:extLst>
              <a:ext uri="{FF2B5EF4-FFF2-40B4-BE49-F238E27FC236}">
                <a16:creationId xmlns:a16="http://schemas.microsoft.com/office/drawing/2014/main" id="{641E2920-FD26-4184-82F2-8BCB6D664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52702-CFD5-4ED8-B0E1-7A595EE7E4F7}"/>
              </a:ext>
            </a:extLst>
          </p:cNvPr>
          <p:cNvSpPr>
            <a:spLocks noGrp="1"/>
          </p:cNvSpPr>
          <p:nvPr>
            <p:ph type="sldNum" sz="quarter" idx="12"/>
          </p:nvPr>
        </p:nvSpPr>
        <p:spPr/>
        <p:txBody>
          <a:bodyPr/>
          <a:lstStyle/>
          <a:p>
            <a:fld id="{BCF73886-B7E6-4558-8308-7F827C34A111}" type="slidenum">
              <a:rPr lang="en-US" smtClean="0"/>
              <a:t>‹#›</a:t>
            </a:fld>
            <a:endParaRPr lang="en-US"/>
          </a:p>
        </p:txBody>
      </p:sp>
    </p:spTree>
    <p:extLst>
      <p:ext uri="{BB962C8B-B14F-4D97-AF65-F5344CB8AC3E}">
        <p14:creationId xmlns:p14="http://schemas.microsoft.com/office/powerpoint/2010/main" val="4128064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483E-F7F4-4B40-917B-2B6BFB65C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59F81A-D09B-44B5-B578-07A2D8405D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C54062-6664-414A-8F07-291F19F4A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516705-4210-4533-AFD6-A0BA21F32C72}"/>
              </a:ext>
            </a:extLst>
          </p:cNvPr>
          <p:cNvSpPr>
            <a:spLocks noGrp="1"/>
          </p:cNvSpPr>
          <p:nvPr>
            <p:ph type="dt" sz="half" idx="10"/>
          </p:nvPr>
        </p:nvSpPr>
        <p:spPr/>
        <p:txBody>
          <a:bodyPr/>
          <a:lstStyle/>
          <a:p>
            <a:fld id="{06986431-32D5-4682-9F99-E57C3391C89A}" type="datetimeFigureOut">
              <a:rPr lang="en-US" smtClean="0"/>
              <a:t>1/7/2019</a:t>
            </a:fld>
            <a:endParaRPr lang="en-US"/>
          </a:p>
        </p:txBody>
      </p:sp>
      <p:sp>
        <p:nvSpPr>
          <p:cNvPr id="6" name="Footer Placeholder 5">
            <a:extLst>
              <a:ext uri="{FF2B5EF4-FFF2-40B4-BE49-F238E27FC236}">
                <a16:creationId xmlns:a16="http://schemas.microsoft.com/office/drawing/2014/main" id="{29C200EE-F626-4770-946E-BD3A2FCF8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261EA4-54B4-49EA-A93F-1FB10B317423}"/>
              </a:ext>
            </a:extLst>
          </p:cNvPr>
          <p:cNvSpPr>
            <a:spLocks noGrp="1"/>
          </p:cNvSpPr>
          <p:nvPr>
            <p:ph type="sldNum" sz="quarter" idx="12"/>
          </p:nvPr>
        </p:nvSpPr>
        <p:spPr/>
        <p:txBody>
          <a:bodyPr/>
          <a:lstStyle/>
          <a:p>
            <a:fld id="{3B1B2FD8-2F4D-4881-8D4A-85025E71DD76}" type="slidenum">
              <a:rPr lang="en-US" smtClean="0"/>
              <a:t>‹#›</a:t>
            </a:fld>
            <a:endParaRPr lang="en-US"/>
          </a:p>
        </p:txBody>
      </p:sp>
    </p:spTree>
    <p:extLst>
      <p:ext uri="{BB962C8B-B14F-4D97-AF65-F5344CB8AC3E}">
        <p14:creationId xmlns:p14="http://schemas.microsoft.com/office/powerpoint/2010/main" val="3165167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931D-3B32-4429-96EB-61EAEE6A09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22BBB2-6268-4CD8-A31D-019E1963D8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7CED5-93AA-4042-BE9D-7A15EAA67784}"/>
              </a:ext>
            </a:extLst>
          </p:cNvPr>
          <p:cNvSpPr>
            <a:spLocks noGrp="1"/>
          </p:cNvSpPr>
          <p:nvPr>
            <p:ph type="dt" sz="half" idx="10"/>
          </p:nvPr>
        </p:nvSpPr>
        <p:spPr/>
        <p:txBody>
          <a:bodyPr/>
          <a:lstStyle/>
          <a:p>
            <a:fld id="{06986431-32D5-4682-9F99-E57C3391C89A}" type="datetimeFigureOut">
              <a:rPr lang="en-US" smtClean="0"/>
              <a:t>1/7/2019</a:t>
            </a:fld>
            <a:endParaRPr lang="en-US"/>
          </a:p>
        </p:txBody>
      </p:sp>
      <p:sp>
        <p:nvSpPr>
          <p:cNvPr id="5" name="Footer Placeholder 4">
            <a:extLst>
              <a:ext uri="{FF2B5EF4-FFF2-40B4-BE49-F238E27FC236}">
                <a16:creationId xmlns:a16="http://schemas.microsoft.com/office/drawing/2014/main" id="{03393A21-E6B0-4E8F-BFE6-9E4645B79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80F04-09F2-45E6-9A59-8EFF96C70582}"/>
              </a:ext>
            </a:extLst>
          </p:cNvPr>
          <p:cNvSpPr>
            <a:spLocks noGrp="1"/>
          </p:cNvSpPr>
          <p:nvPr>
            <p:ph type="sldNum" sz="quarter" idx="12"/>
          </p:nvPr>
        </p:nvSpPr>
        <p:spPr/>
        <p:txBody>
          <a:bodyPr/>
          <a:lstStyle/>
          <a:p>
            <a:fld id="{3B1B2FD8-2F4D-4881-8D4A-85025E71DD76}" type="slidenum">
              <a:rPr lang="en-US" smtClean="0"/>
              <a:t>‹#›</a:t>
            </a:fld>
            <a:endParaRPr lang="en-US"/>
          </a:p>
        </p:txBody>
      </p:sp>
    </p:spTree>
    <p:extLst>
      <p:ext uri="{BB962C8B-B14F-4D97-AF65-F5344CB8AC3E}">
        <p14:creationId xmlns:p14="http://schemas.microsoft.com/office/powerpoint/2010/main" val="3828738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82AFD2-9F6D-45AA-B5D3-33E3926FF1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732AEB-17B6-413C-ACE8-3D13C95C4A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8B523-729F-4AF0-BC3C-18F386213890}"/>
              </a:ext>
            </a:extLst>
          </p:cNvPr>
          <p:cNvSpPr>
            <a:spLocks noGrp="1"/>
          </p:cNvSpPr>
          <p:nvPr>
            <p:ph type="dt" sz="half" idx="10"/>
          </p:nvPr>
        </p:nvSpPr>
        <p:spPr/>
        <p:txBody>
          <a:bodyPr/>
          <a:lstStyle/>
          <a:p>
            <a:fld id="{06986431-32D5-4682-9F99-E57C3391C89A}" type="datetimeFigureOut">
              <a:rPr lang="en-US" smtClean="0"/>
              <a:t>1/7/2019</a:t>
            </a:fld>
            <a:endParaRPr lang="en-US"/>
          </a:p>
        </p:txBody>
      </p:sp>
      <p:sp>
        <p:nvSpPr>
          <p:cNvPr id="5" name="Footer Placeholder 4">
            <a:extLst>
              <a:ext uri="{FF2B5EF4-FFF2-40B4-BE49-F238E27FC236}">
                <a16:creationId xmlns:a16="http://schemas.microsoft.com/office/drawing/2014/main" id="{7FB7D4FE-1409-4687-B149-D8B48D120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DA60C-F5E0-4A70-B2E7-23903BFBBCD8}"/>
              </a:ext>
            </a:extLst>
          </p:cNvPr>
          <p:cNvSpPr>
            <a:spLocks noGrp="1"/>
          </p:cNvSpPr>
          <p:nvPr>
            <p:ph type="sldNum" sz="quarter" idx="12"/>
          </p:nvPr>
        </p:nvSpPr>
        <p:spPr/>
        <p:txBody>
          <a:bodyPr/>
          <a:lstStyle/>
          <a:p>
            <a:fld id="{3B1B2FD8-2F4D-4881-8D4A-85025E71DD76}" type="slidenum">
              <a:rPr lang="en-US" smtClean="0"/>
              <a:t>‹#›</a:t>
            </a:fld>
            <a:endParaRPr lang="en-US"/>
          </a:p>
        </p:txBody>
      </p:sp>
    </p:spTree>
    <p:extLst>
      <p:ext uri="{BB962C8B-B14F-4D97-AF65-F5344CB8AC3E}">
        <p14:creationId xmlns:p14="http://schemas.microsoft.com/office/powerpoint/2010/main" val="4157248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DD39-4ACA-4AF3-9EBE-C65C08508E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85B154-779C-4787-AB35-7126116850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222908-F239-45C8-BAE1-057E900F996A}"/>
              </a:ext>
            </a:extLst>
          </p:cNvPr>
          <p:cNvSpPr>
            <a:spLocks noGrp="1"/>
          </p:cNvSpPr>
          <p:nvPr>
            <p:ph type="dt" sz="half" idx="10"/>
          </p:nvPr>
        </p:nvSpPr>
        <p:spPr/>
        <p:txBody>
          <a:bodyPr/>
          <a:lstStyle/>
          <a:p>
            <a:fld id="{079F5E88-573C-4FEE-BEED-F71FE0476971}" type="datetimeFigureOut">
              <a:rPr lang="en-US" smtClean="0"/>
              <a:t>1/7/2019</a:t>
            </a:fld>
            <a:endParaRPr lang="en-US"/>
          </a:p>
        </p:txBody>
      </p:sp>
      <p:sp>
        <p:nvSpPr>
          <p:cNvPr id="5" name="Footer Placeholder 4">
            <a:extLst>
              <a:ext uri="{FF2B5EF4-FFF2-40B4-BE49-F238E27FC236}">
                <a16:creationId xmlns:a16="http://schemas.microsoft.com/office/drawing/2014/main" id="{8877ED26-CC55-4676-BB7E-213D507AD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12712-53B8-416D-9E94-6DDDB7C0B84E}"/>
              </a:ext>
            </a:extLst>
          </p:cNvPr>
          <p:cNvSpPr>
            <a:spLocks noGrp="1"/>
          </p:cNvSpPr>
          <p:nvPr>
            <p:ph type="sldNum" sz="quarter" idx="12"/>
          </p:nvPr>
        </p:nvSpPr>
        <p:spPr/>
        <p:txBody>
          <a:bodyPr/>
          <a:lstStyle/>
          <a:p>
            <a:fld id="{20FA570E-4030-4F46-A609-1773DE09AEDF}" type="slidenum">
              <a:rPr lang="en-US" smtClean="0"/>
              <a:t>‹#›</a:t>
            </a:fld>
            <a:endParaRPr lang="en-US"/>
          </a:p>
        </p:txBody>
      </p:sp>
    </p:spTree>
    <p:extLst>
      <p:ext uri="{BB962C8B-B14F-4D97-AF65-F5344CB8AC3E}">
        <p14:creationId xmlns:p14="http://schemas.microsoft.com/office/powerpoint/2010/main" val="3297910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E1F0-B283-4801-B04C-699E171671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199AD6-114E-4FEA-B15A-743D173AED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61469-7BD0-45AB-A3D0-8441360F3A80}"/>
              </a:ext>
            </a:extLst>
          </p:cNvPr>
          <p:cNvSpPr>
            <a:spLocks noGrp="1"/>
          </p:cNvSpPr>
          <p:nvPr>
            <p:ph type="dt" sz="half" idx="10"/>
          </p:nvPr>
        </p:nvSpPr>
        <p:spPr/>
        <p:txBody>
          <a:bodyPr/>
          <a:lstStyle/>
          <a:p>
            <a:fld id="{079F5E88-573C-4FEE-BEED-F71FE0476971}" type="datetimeFigureOut">
              <a:rPr lang="en-US" smtClean="0"/>
              <a:t>1/7/2019</a:t>
            </a:fld>
            <a:endParaRPr lang="en-US"/>
          </a:p>
        </p:txBody>
      </p:sp>
      <p:sp>
        <p:nvSpPr>
          <p:cNvPr id="5" name="Footer Placeholder 4">
            <a:extLst>
              <a:ext uri="{FF2B5EF4-FFF2-40B4-BE49-F238E27FC236}">
                <a16:creationId xmlns:a16="http://schemas.microsoft.com/office/drawing/2014/main" id="{5A9FACCB-6CEE-4A2A-B707-EC326FC50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AC4034-A30E-4658-B968-2578748CAC32}"/>
              </a:ext>
            </a:extLst>
          </p:cNvPr>
          <p:cNvSpPr>
            <a:spLocks noGrp="1"/>
          </p:cNvSpPr>
          <p:nvPr>
            <p:ph type="sldNum" sz="quarter" idx="12"/>
          </p:nvPr>
        </p:nvSpPr>
        <p:spPr/>
        <p:txBody>
          <a:bodyPr/>
          <a:lstStyle/>
          <a:p>
            <a:fld id="{20FA570E-4030-4F46-A609-1773DE09AEDF}" type="slidenum">
              <a:rPr lang="en-US" smtClean="0"/>
              <a:t>‹#›</a:t>
            </a:fld>
            <a:endParaRPr lang="en-US"/>
          </a:p>
        </p:txBody>
      </p:sp>
    </p:spTree>
    <p:extLst>
      <p:ext uri="{BB962C8B-B14F-4D97-AF65-F5344CB8AC3E}">
        <p14:creationId xmlns:p14="http://schemas.microsoft.com/office/powerpoint/2010/main" val="3327025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748C-ED82-4473-86C2-33FB7006A3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D6B5A5-ECA6-47F1-9C60-F8489D72BC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A65984-BEAE-4852-B24E-574C839DCFE1}"/>
              </a:ext>
            </a:extLst>
          </p:cNvPr>
          <p:cNvSpPr>
            <a:spLocks noGrp="1"/>
          </p:cNvSpPr>
          <p:nvPr>
            <p:ph type="dt" sz="half" idx="10"/>
          </p:nvPr>
        </p:nvSpPr>
        <p:spPr/>
        <p:txBody>
          <a:bodyPr/>
          <a:lstStyle/>
          <a:p>
            <a:fld id="{079F5E88-573C-4FEE-BEED-F71FE0476971}" type="datetimeFigureOut">
              <a:rPr lang="en-US" smtClean="0"/>
              <a:t>1/7/2019</a:t>
            </a:fld>
            <a:endParaRPr lang="en-US"/>
          </a:p>
        </p:txBody>
      </p:sp>
      <p:sp>
        <p:nvSpPr>
          <p:cNvPr id="5" name="Footer Placeholder 4">
            <a:extLst>
              <a:ext uri="{FF2B5EF4-FFF2-40B4-BE49-F238E27FC236}">
                <a16:creationId xmlns:a16="http://schemas.microsoft.com/office/drawing/2014/main" id="{C900FE97-1683-4BF3-86CE-69748DBA0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1E7B5-6130-4BBD-B1CF-27028D581154}"/>
              </a:ext>
            </a:extLst>
          </p:cNvPr>
          <p:cNvSpPr>
            <a:spLocks noGrp="1"/>
          </p:cNvSpPr>
          <p:nvPr>
            <p:ph type="sldNum" sz="quarter" idx="12"/>
          </p:nvPr>
        </p:nvSpPr>
        <p:spPr/>
        <p:txBody>
          <a:bodyPr/>
          <a:lstStyle/>
          <a:p>
            <a:fld id="{20FA570E-4030-4F46-A609-1773DE09AEDF}" type="slidenum">
              <a:rPr lang="en-US" smtClean="0"/>
              <a:t>‹#›</a:t>
            </a:fld>
            <a:endParaRPr lang="en-US"/>
          </a:p>
        </p:txBody>
      </p:sp>
    </p:spTree>
    <p:extLst>
      <p:ext uri="{BB962C8B-B14F-4D97-AF65-F5344CB8AC3E}">
        <p14:creationId xmlns:p14="http://schemas.microsoft.com/office/powerpoint/2010/main" val="718100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BD69-3427-4B41-ADF1-FC96269242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BFD57-2036-4F8C-A754-93576D0B07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02EA8C-667B-4B57-9F54-CDFB1FA1CF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E6C812-C116-4CD1-B6D4-EBAF110307DB}"/>
              </a:ext>
            </a:extLst>
          </p:cNvPr>
          <p:cNvSpPr>
            <a:spLocks noGrp="1"/>
          </p:cNvSpPr>
          <p:nvPr>
            <p:ph type="dt" sz="half" idx="10"/>
          </p:nvPr>
        </p:nvSpPr>
        <p:spPr/>
        <p:txBody>
          <a:bodyPr/>
          <a:lstStyle/>
          <a:p>
            <a:fld id="{079F5E88-573C-4FEE-BEED-F71FE0476971}" type="datetimeFigureOut">
              <a:rPr lang="en-US" smtClean="0"/>
              <a:t>1/7/2019</a:t>
            </a:fld>
            <a:endParaRPr lang="en-US"/>
          </a:p>
        </p:txBody>
      </p:sp>
      <p:sp>
        <p:nvSpPr>
          <p:cNvPr id="6" name="Footer Placeholder 5">
            <a:extLst>
              <a:ext uri="{FF2B5EF4-FFF2-40B4-BE49-F238E27FC236}">
                <a16:creationId xmlns:a16="http://schemas.microsoft.com/office/drawing/2014/main" id="{D468C93C-D4F0-44E3-89C1-C36E101E8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11E14E-D91E-4777-B78C-FAB0C7B57B06}"/>
              </a:ext>
            </a:extLst>
          </p:cNvPr>
          <p:cNvSpPr>
            <a:spLocks noGrp="1"/>
          </p:cNvSpPr>
          <p:nvPr>
            <p:ph type="sldNum" sz="quarter" idx="12"/>
          </p:nvPr>
        </p:nvSpPr>
        <p:spPr/>
        <p:txBody>
          <a:bodyPr/>
          <a:lstStyle/>
          <a:p>
            <a:fld id="{20FA570E-4030-4F46-A609-1773DE09AEDF}" type="slidenum">
              <a:rPr lang="en-US" smtClean="0"/>
              <a:t>‹#›</a:t>
            </a:fld>
            <a:endParaRPr lang="en-US"/>
          </a:p>
        </p:txBody>
      </p:sp>
    </p:spTree>
    <p:extLst>
      <p:ext uri="{BB962C8B-B14F-4D97-AF65-F5344CB8AC3E}">
        <p14:creationId xmlns:p14="http://schemas.microsoft.com/office/powerpoint/2010/main" val="1865181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49E1-0D4E-4D01-8FBA-9C68BE1F49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6565D3-279C-461F-A322-5FF0867DE7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DBF767-8506-4E06-8366-8C40C624EC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ACE706-6110-4FF4-AE75-C1963A551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3CBC08-F9E0-4272-BDE0-11BF68E9519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F384A6-1BCD-40BF-9115-DECE4F271D45}"/>
              </a:ext>
            </a:extLst>
          </p:cNvPr>
          <p:cNvSpPr>
            <a:spLocks noGrp="1"/>
          </p:cNvSpPr>
          <p:nvPr>
            <p:ph type="dt" sz="half" idx="10"/>
          </p:nvPr>
        </p:nvSpPr>
        <p:spPr/>
        <p:txBody>
          <a:bodyPr/>
          <a:lstStyle/>
          <a:p>
            <a:fld id="{079F5E88-573C-4FEE-BEED-F71FE0476971}" type="datetimeFigureOut">
              <a:rPr lang="en-US" smtClean="0"/>
              <a:t>1/7/2019</a:t>
            </a:fld>
            <a:endParaRPr lang="en-US"/>
          </a:p>
        </p:txBody>
      </p:sp>
      <p:sp>
        <p:nvSpPr>
          <p:cNvPr id="8" name="Footer Placeholder 7">
            <a:extLst>
              <a:ext uri="{FF2B5EF4-FFF2-40B4-BE49-F238E27FC236}">
                <a16:creationId xmlns:a16="http://schemas.microsoft.com/office/drawing/2014/main" id="{DD380491-32E2-450A-B9C3-56CD92F04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272D76-1688-4BC6-B3F6-BD4504B26F98}"/>
              </a:ext>
            </a:extLst>
          </p:cNvPr>
          <p:cNvSpPr>
            <a:spLocks noGrp="1"/>
          </p:cNvSpPr>
          <p:nvPr>
            <p:ph type="sldNum" sz="quarter" idx="12"/>
          </p:nvPr>
        </p:nvSpPr>
        <p:spPr/>
        <p:txBody>
          <a:bodyPr/>
          <a:lstStyle/>
          <a:p>
            <a:fld id="{20FA570E-4030-4F46-A609-1773DE09AEDF}" type="slidenum">
              <a:rPr lang="en-US" smtClean="0"/>
              <a:t>‹#›</a:t>
            </a:fld>
            <a:endParaRPr lang="en-US"/>
          </a:p>
        </p:txBody>
      </p:sp>
    </p:spTree>
    <p:extLst>
      <p:ext uri="{BB962C8B-B14F-4D97-AF65-F5344CB8AC3E}">
        <p14:creationId xmlns:p14="http://schemas.microsoft.com/office/powerpoint/2010/main" val="743046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F9BE-43AC-478A-91D0-0097364699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CE437A-8EFA-4835-BFFF-A68011F3DC34}"/>
              </a:ext>
            </a:extLst>
          </p:cNvPr>
          <p:cNvSpPr>
            <a:spLocks noGrp="1"/>
          </p:cNvSpPr>
          <p:nvPr>
            <p:ph type="dt" sz="half" idx="10"/>
          </p:nvPr>
        </p:nvSpPr>
        <p:spPr/>
        <p:txBody>
          <a:bodyPr/>
          <a:lstStyle/>
          <a:p>
            <a:fld id="{079F5E88-573C-4FEE-BEED-F71FE0476971}" type="datetimeFigureOut">
              <a:rPr lang="en-US" smtClean="0"/>
              <a:t>1/7/2019</a:t>
            </a:fld>
            <a:endParaRPr lang="en-US"/>
          </a:p>
        </p:txBody>
      </p:sp>
      <p:sp>
        <p:nvSpPr>
          <p:cNvPr id="4" name="Footer Placeholder 3">
            <a:extLst>
              <a:ext uri="{FF2B5EF4-FFF2-40B4-BE49-F238E27FC236}">
                <a16:creationId xmlns:a16="http://schemas.microsoft.com/office/drawing/2014/main" id="{96C49C60-CED3-4A8C-A881-AB649502CA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B667C1-E2B7-407B-B0A3-810DE46463C2}"/>
              </a:ext>
            </a:extLst>
          </p:cNvPr>
          <p:cNvSpPr>
            <a:spLocks noGrp="1"/>
          </p:cNvSpPr>
          <p:nvPr>
            <p:ph type="sldNum" sz="quarter" idx="12"/>
          </p:nvPr>
        </p:nvSpPr>
        <p:spPr/>
        <p:txBody>
          <a:bodyPr/>
          <a:lstStyle/>
          <a:p>
            <a:fld id="{20FA570E-4030-4F46-A609-1773DE09AEDF}" type="slidenum">
              <a:rPr lang="en-US" smtClean="0"/>
              <a:t>‹#›</a:t>
            </a:fld>
            <a:endParaRPr lang="en-US"/>
          </a:p>
        </p:txBody>
      </p:sp>
    </p:spTree>
    <p:extLst>
      <p:ext uri="{BB962C8B-B14F-4D97-AF65-F5344CB8AC3E}">
        <p14:creationId xmlns:p14="http://schemas.microsoft.com/office/powerpoint/2010/main" val="656366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C01B83-2861-45B8-ABC2-8EA72B852EA0}"/>
              </a:ext>
            </a:extLst>
          </p:cNvPr>
          <p:cNvSpPr>
            <a:spLocks noGrp="1"/>
          </p:cNvSpPr>
          <p:nvPr>
            <p:ph type="dt" sz="half" idx="10"/>
          </p:nvPr>
        </p:nvSpPr>
        <p:spPr/>
        <p:txBody>
          <a:bodyPr/>
          <a:lstStyle/>
          <a:p>
            <a:fld id="{079F5E88-573C-4FEE-BEED-F71FE0476971}" type="datetimeFigureOut">
              <a:rPr lang="en-US" smtClean="0"/>
              <a:t>1/7/2019</a:t>
            </a:fld>
            <a:endParaRPr lang="en-US"/>
          </a:p>
        </p:txBody>
      </p:sp>
      <p:sp>
        <p:nvSpPr>
          <p:cNvPr id="3" name="Footer Placeholder 2">
            <a:extLst>
              <a:ext uri="{FF2B5EF4-FFF2-40B4-BE49-F238E27FC236}">
                <a16:creationId xmlns:a16="http://schemas.microsoft.com/office/drawing/2014/main" id="{B6EDF42E-04C0-410F-B39C-A8B289E0B3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743877-2180-4046-8C02-1A6BDC8EE60A}"/>
              </a:ext>
            </a:extLst>
          </p:cNvPr>
          <p:cNvSpPr>
            <a:spLocks noGrp="1"/>
          </p:cNvSpPr>
          <p:nvPr>
            <p:ph type="sldNum" sz="quarter" idx="12"/>
          </p:nvPr>
        </p:nvSpPr>
        <p:spPr/>
        <p:txBody>
          <a:bodyPr/>
          <a:lstStyle/>
          <a:p>
            <a:fld id="{20FA570E-4030-4F46-A609-1773DE09AEDF}" type="slidenum">
              <a:rPr lang="en-US" smtClean="0"/>
              <a:t>‹#›</a:t>
            </a:fld>
            <a:endParaRPr lang="en-US"/>
          </a:p>
        </p:txBody>
      </p:sp>
    </p:spTree>
    <p:extLst>
      <p:ext uri="{BB962C8B-B14F-4D97-AF65-F5344CB8AC3E}">
        <p14:creationId xmlns:p14="http://schemas.microsoft.com/office/powerpoint/2010/main" val="412755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7F41-51ED-497E-8C66-BC3DA77BCF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94106A-C7FB-4AA7-A916-4B87F6D46D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E35582-3921-4531-BB91-E0C7A3907D0C}"/>
              </a:ext>
            </a:extLst>
          </p:cNvPr>
          <p:cNvSpPr>
            <a:spLocks noGrp="1"/>
          </p:cNvSpPr>
          <p:nvPr>
            <p:ph type="dt" sz="half" idx="10"/>
          </p:nvPr>
        </p:nvSpPr>
        <p:spPr/>
        <p:txBody>
          <a:bodyPr/>
          <a:lstStyle/>
          <a:p>
            <a:fld id="{DF3C21CF-8175-48EC-946B-A2295826DC00}" type="datetimeFigureOut">
              <a:rPr lang="en-US" smtClean="0"/>
              <a:t>1/7/2019</a:t>
            </a:fld>
            <a:endParaRPr lang="en-US"/>
          </a:p>
        </p:txBody>
      </p:sp>
      <p:sp>
        <p:nvSpPr>
          <p:cNvPr id="5" name="Footer Placeholder 4">
            <a:extLst>
              <a:ext uri="{FF2B5EF4-FFF2-40B4-BE49-F238E27FC236}">
                <a16:creationId xmlns:a16="http://schemas.microsoft.com/office/drawing/2014/main" id="{B667DD42-AEDB-4D1C-BF83-A71B92C42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A9397-647E-47A2-A0DA-9E6E973A1F7F}"/>
              </a:ext>
            </a:extLst>
          </p:cNvPr>
          <p:cNvSpPr>
            <a:spLocks noGrp="1"/>
          </p:cNvSpPr>
          <p:nvPr>
            <p:ph type="sldNum" sz="quarter" idx="12"/>
          </p:nvPr>
        </p:nvSpPr>
        <p:spPr/>
        <p:txBody>
          <a:bodyPr/>
          <a:lstStyle/>
          <a:p>
            <a:fld id="{BCF73886-B7E6-4558-8308-7F827C34A111}" type="slidenum">
              <a:rPr lang="en-US" smtClean="0"/>
              <a:t>‹#›</a:t>
            </a:fld>
            <a:endParaRPr lang="en-US"/>
          </a:p>
        </p:txBody>
      </p:sp>
    </p:spTree>
    <p:extLst>
      <p:ext uri="{BB962C8B-B14F-4D97-AF65-F5344CB8AC3E}">
        <p14:creationId xmlns:p14="http://schemas.microsoft.com/office/powerpoint/2010/main" val="746677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62AD-E0F0-4741-837C-348F3BB80D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97211-F9F7-4109-BE6A-BA9CF30EA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95D88-9303-431F-A777-89E7400C8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EFEF7C-73AE-41F9-80A2-0625BAF3C68F}"/>
              </a:ext>
            </a:extLst>
          </p:cNvPr>
          <p:cNvSpPr>
            <a:spLocks noGrp="1"/>
          </p:cNvSpPr>
          <p:nvPr>
            <p:ph type="dt" sz="half" idx="10"/>
          </p:nvPr>
        </p:nvSpPr>
        <p:spPr/>
        <p:txBody>
          <a:bodyPr/>
          <a:lstStyle/>
          <a:p>
            <a:fld id="{079F5E88-573C-4FEE-BEED-F71FE0476971}" type="datetimeFigureOut">
              <a:rPr lang="en-US" smtClean="0"/>
              <a:t>1/7/2019</a:t>
            </a:fld>
            <a:endParaRPr lang="en-US"/>
          </a:p>
        </p:txBody>
      </p:sp>
      <p:sp>
        <p:nvSpPr>
          <p:cNvPr id="6" name="Footer Placeholder 5">
            <a:extLst>
              <a:ext uri="{FF2B5EF4-FFF2-40B4-BE49-F238E27FC236}">
                <a16:creationId xmlns:a16="http://schemas.microsoft.com/office/drawing/2014/main" id="{D835B94A-EAF1-4EE8-A24A-CFBEF3E72F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944F15-56AF-469D-B669-7AE4B0EBD4CE}"/>
              </a:ext>
            </a:extLst>
          </p:cNvPr>
          <p:cNvSpPr>
            <a:spLocks noGrp="1"/>
          </p:cNvSpPr>
          <p:nvPr>
            <p:ph type="sldNum" sz="quarter" idx="12"/>
          </p:nvPr>
        </p:nvSpPr>
        <p:spPr/>
        <p:txBody>
          <a:bodyPr/>
          <a:lstStyle/>
          <a:p>
            <a:fld id="{20FA570E-4030-4F46-A609-1773DE09AEDF}" type="slidenum">
              <a:rPr lang="en-US" smtClean="0"/>
              <a:t>‹#›</a:t>
            </a:fld>
            <a:endParaRPr lang="en-US"/>
          </a:p>
        </p:txBody>
      </p:sp>
    </p:spTree>
    <p:extLst>
      <p:ext uri="{BB962C8B-B14F-4D97-AF65-F5344CB8AC3E}">
        <p14:creationId xmlns:p14="http://schemas.microsoft.com/office/powerpoint/2010/main" val="2250015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9E7E-1388-417E-B170-EF97E894C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B50526-B5D3-4D9C-818B-D088C7ACB8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9AF9A7-6E3F-4B8F-AE27-EDA12157C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32FF1B-7E16-4D8A-801B-C2399634FB27}"/>
              </a:ext>
            </a:extLst>
          </p:cNvPr>
          <p:cNvSpPr>
            <a:spLocks noGrp="1"/>
          </p:cNvSpPr>
          <p:nvPr>
            <p:ph type="dt" sz="half" idx="10"/>
          </p:nvPr>
        </p:nvSpPr>
        <p:spPr/>
        <p:txBody>
          <a:bodyPr/>
          <a:lstStyle/>
          <a:p>
            <a:fld id="{079F5E88-573C-4FEE-BEED-F71FE0476971}" type="datetimeFigureOut">
              <a:rPr lang="en-US" smtClean="0"/>
              <a:t>1/7/2019</a:t>
            </a:fld>
            <a:endParaRPr lang="en-US"/>
          </a:p>
        </p:txBody>
      </p:sp>
      <p:sp>
        <p:nvSpPr>
          <p:cNvPr id="6" name="Footer Placeholder 5">
            <a:extLst>
              <a:ext uri="{FF2B5EF4-FFF2-40B4-BE49-F238E27FC236}">
                <a16:creationId xmlns:a16="http://schemas.microsoft.com/office/drawing/2014/main" id="{1D9599F1-FC46-42DC-BA2B-3F1FF5DD0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FE263-A579-4807-B7E2-330CE1027DB9}"/>
              </a:ext>
            </a:extLst>
          </p:cNvPr>
          <p:cNvSpPr>
            <a:spLocks noGrp="1"/>
          </p:cNvSpPr>
          <p:nvPr>
            <p:ph type="sldNum" sz="quarter" idx="12"/>
          </p:nvPr>
        </p:nvSpPr>
        <p:spPr/>
        <p:txBody>
          <a:bodyPr/>
          <a:lstStyle/>
          <a:p>
            <a:fld id="{20FA570E-4030-4F46-A609-1773DE09AEDF}" type="slidenum">
              <a:rPr lang="en-US" smtClean="0"/>
              <a:t>‹#›</a:t>
            </a:fld>
            <a:endParaRPr lang="en-US"/>
          </a:p>
        </p:txBody>
      </p:sp>
    </p:spTree>
    <p:extLst>
      <p:ext uri="{BB962C8B-B14F-4D97-AF65-F5344CB8AC3E}">
        <p14:creationId xmlns:p14="http://schemas.microsoft.com/office/powerpoint/2010/main" val="772703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8175-FC20-4536-AD21-CC89185DC7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A469A1-1719-4D20-8D57-7A822ABDE1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7CB20-F94D-460A-AA21-307D7112A736}"/>
              </a:ext>
            </a:extLst>
          </p:cNvPr>
          <p:cNvSpPr>
            <a:spLocks noGrp="1"/>
          </p:cNvSpPr>
          <p:nvPr>
            <p:ph type="dt" sz="half" idx="10"/>
          </p:nvPr>
        </p:nvSpPr>
        <p:spPr/>
        <p:txBody>
          <a:bodyPr/>
          <a:lstStyle/>
          <a:p>
            <a:fld id="{079F5E88-573C-4FEE-BEED-F71FE0476971}" type="datetimeFigureOut">
              <a:rPr lang="en-US" smtClean="0"/>
              <a:t>1/7/2019</a:t>
            </a:fld>
            <a:endParaRPr lang="en-US"/>
          </a:p>
        </p:txBody>
      </p:sp>
      <p:sp>
        <p:nvSpPr>
          <p:cNvPr id="5" name="Footer Placeholder 4">
            <a:extLst>
              <a:ext uri="{FF2B5EF4-FFF2-40B4-BE49-F238E27FC236}">
                <a16:creationId xmlns:a16="http://schemas.microsoft.com/office/drawing/2014/main" id="{2CD2730B-A766-4975-99CB-9763557D1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98406-E9E4-40D0-AB75-415EB69724EA}"/>
              </a:ext>
            </a:extLst>
          </p:cNvPr>
          <p:cNvSpPr>
            <a:spLocks noGrp="1"/>
          </p:cNvSpPr>
          <p:nvPr>
            <p:ph type="sldNum" sz="quarter" idx="12"/>
          </p:nvPr>
        </p:nvSpPr>
        <p:spPr/>
        <p:txBody>
          <a:bodyPr/>
          <a:lstStyle/>
          <a:p>
            <a:fld id="{20FA570E-4030-4F46-A609-1773DE09AEDF}" type="slidenum">
              <a:rPr lang="en-US" smtClean="0"/>
              <a:t>‹#›</a:t>
            </a:fld>
            <a:endParaRPr lang="en-US"/>
          </a:p>
        </p:txBody>
      </p:sp>
    </p:spTree>
    <p:extLst>
      <p:ext uri="{BB962C8B-B14F-4D97-AF65-F5344CB8AC3E}">
        <p14:creationId xmlns:p14="http://schemas.microsoft.com/office/powerpoint/2010/main" val="94504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5EB2DD-5107-4CAC-AB2F-E77F557238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BA081-A591-4051-8CD7-EF49593E64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6CEE9-1314-4FFF-A9BF-B0627172A8AC}"/>
              </a:ext>
            </a:extLst>
          </p:cNvPr>
          <p:cNvSpPr>
            <a:spLocks noGrp="1"/>
          </p:cNvSpPr>
          <p:nvPr>
            <p:ph type="dt" sz="half" idx="10"/>
          </p:nvPr>
        </p:nvSpPr>
        <p:spPr/>
        <p:txBody>
          <a:bodyPr/>
          <a:lstStyle/>
          <a:p>
            <a:fld id="{079F5E88-573C-4FEE-BEED-F71FE0476971}" type="datetimeFigureOut">
              <a:rPr lang="en-US" smtClean="0"/>
              <a:t>1/7/2019</a:t>
            </a:fld>
            <a:endParaRPr lang="en-US"/>
          </a:p>
        </p:txBody>
      </p:sp>
      <p:sp>
        <p:nvSpPr>
          <p:cNvPr id="5" name="Footer Placeholder 4">
            <a:extLst>
              <a:ext uri="{FF2B5EF4-FFF2-40B4-BE49-F238E27FC236}">
                <a16:creationId xmlns:a16="http://schemas.microsoft.com/office/drawing/2014/main" id="{92C7F7E0-C68F-4217-8861-15452B64F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BDCBD-D4CF-4AF1-A01D-651F59FD68E2}"/>
              </a:ext>
            </a:extLst>
          </p:cNvPr>
          <p:cNvSpPr>
            <a:spLocks noGrp="1"/>
          </p:cNvSpPr>
          <p:nvPr>
            <p:ph type="sldNum" sz="quarter" idx="12"/>
          </p:nvPr>
        </p:nvSpPr>
        <p:spPr/>
        <p:txBody>
          <a:bodyPr/>
          <a:lstStyle/>
          <a:p>
            <a:fld id="{20FA570E-4030-4F46-A609-1773DE09AEDF}" type="slidenum">
              <a:rPr lang="en-US" smtClean="0"/>
              <a:t>‹#›</a:t>
            </a:fld>
            <a:endParaRPr lang="en-US"/>
          </a:p>
        </p:txBody>
      </p:sp>
    </p:spTree>
    <p:extLst>
      <p:ext uri="{BB962C8B-B14F-4D97-AF65-F5344CB8AC3E}">
        <p14:creationId xmlns:p14="http://schemas.microsoft.com/office/powerpoint/2010/main" val="3155554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ounded Rectangle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B9E5112F-B292-4559-A0B9-D059FB020FD8}" type="datetimeFigureOut">
              <a:rPr lang="en-US" smtClean="0"/>
              <a:pPr/>
              <a:t>1/7/2019</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950FFC6-D581-487B-88F6-CCAB00AA7B95}" type="slidenum">
              <a:rPr lang="en-US" smtClean="0"/>
              <a:pPr/>
              <a:t>‹#›</a:t>
            </a:fld>
            <a:endParaRPr lang="en-US"/>
          </a:p>
        </p:txBody>
      </p:sp>
    </p:spTree>
    <p:extLst>
      <p:ext uri="{BB962C8B-B14F-4D97-AF65-F5344CB8AC3E}">
        <p14:creationId xmlns:p14="http://schemas.microsoft.com/office/powerpoint/2010/main" val="2271276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p>
            <a:r>
              <a:rPr kumimoji="0" lang="en-US"/>
              <a:t>Click to edit Master title style</a:t>
            </a:r>
          </a:p>
        </p:txBody>
      </p:sp>
      <p:sp>
        <p:nvSpPr>
          <p:cNvPr id="3" name="Content Placeholder 2"/>
          <p:cNvSpPr>
            <a:spLocks noGrp="1"/>
          </p:cNvSpPr>
          <p:nvPr>
            <p:ph idx="1"/>
          </p:nvPr>
        </p:nvSpPr>
        <p:spPr>
          <a:xfrm>
            <a:off x="670560" y="530352"/>
            <a:ext cx="1091184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E5112F-B292-4559-A0B9-D059FB020FD8}" type="datetimeFigureOut">
              <a:rPr lang="en-US" smtClean="0"/>
              <a:pPr/>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0FFC6-D581-487B-88F6-CCAB00AA7B95}" type="slidenum">
              <a:rPr lang="en-US" smtClean="0"/>
              <a:pPr/>
              <a:t>‹#›</a:t>
            </a:fld>
            <a:endParaRPr lang="en-US"/>
          </a:p>
        </p:txBody>
      </p:sp>
    </p:spTree>
    <p:extLst>
      <p:ext uri="{BB962C8B-B14F-4D97-AF65-F5344CB8AC3E}">
        <p14:creationId xmlns:p14="http://schemas.microsoft.com/office/powerpoint/2010/main" val="2794077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ounded Rectangle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9E5112F-B292-4559-A0B9-D059FB020FD8}" type="datetimeFigureOut">
              <a:rPr lang="en-US" smtClean="0"/>
              <a:pPr/>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0FFC6-D581-487B-88F6-CCAB00AA7B95}" type="slidenum">
              <a:rPr lang="en-US" smtClean="0"/>
              <a:pPr/>
              <a:t>‹#›</a:t>
            </a:fld>
            <a:endParaRPr lang="en-US"/>
          </a:p>
        </p:txBody>
      </p:sp>
    </p:spTree>
    <p:extLst>
      <p:ext uri="{BB962C8B-B14F-4D97-AF65-F5344CB8AC3E}">
        <p14:creationId xmlns:p14="http://schemas.microsoft.com/office/powerpoint/2010/main" val="2060290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9E5112F-B292-4559-A0B9-D059FB020FD8}" type="datetimeFigureOut">
              <a:rPr lang="en-US" smtClean="0"/>
              <a:pPr/>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0FFC6-D581-487B-88F6-CCAB00AA7B95}" type="slidenum">
              <a:rPr lang="en-US" smtClean="0"/>
              <a:pPr/>
              <a:t>‹#›</a:t>
            </a:fld>
            <a:endParaRPr lang="en-US"/>
          </a:p>
        </p:txBody>
      </p:sp>
    </p:spTree>
    <p:extLst>
      <p:ext uri="{BB962C8B-B14F-4D97-AF65-F5344CB8AC3E}">
        <p14:creationId xmlns:p14="http://schemas.microsoft.com/office/powerpoint/2010/main" val="43639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9E5112F-B292-4559-A0B9-D059FB020FD8}" type="datetimeFigureOut">
              <a:rPr lang="en-US" smtClean="0"/>
              <a:pPr/>
              <a:t>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0FFC6-D581-487B-88F6-CCAB00AA7B95}" type="slidenum">
              <a:rPr lang="en-US" smtClean="0"/>
              <a:pPr/>
              <a:t>‹#›</a:t>
            </a:fld>
            <a:endParaRPr lang="en-US"/>
          </a:p>
        </p:txBody>
      </p:sp>
    </p:spTree>
    <p:extLst>
      <p:ext uri="{BB962C8B-B14F-4D97-AF65-F5344CB8AC3E}">
        <p14:creationId xmlns:p14="http://schemas.microsoft.com/office/powerpoint/2010/main" val="2771765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9E5112F-B292-4559-A0B9-D059FB020FD8}" type="datetimeFigureOut">
              <a:rPr lang="en-US" smtClean="0"/>
              <a:pPr/>
              <a:t>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0FFC6-D581-487B-88F6-CCAB00AA7B95}" type="slidenum">
              <a:rPr lang="en-US" smtClean="0"/>
              <a:pPr/>
              <a:t>‹#›</a:t>
            </a:fld>
            <a:endParaRPr lang="en-US"/>
          </a:p>
        </p:txBody>
      </p:sp>
    </p:spTree>
    <p:extLst>
      <p:ext uri="{BB962C8B-B14F-4D97-AF65-F5344CB8AC3E}">
        <p14:creationId xmlns:p14="http://schemas.microsoft.com/office/powerpoint/2010/main" val="200331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8CFD-E789-45EE-AC1E-577619D45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2C98A0-73E6-4A70-B633-80EFF0647F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562EC7-67C3-43BC-8308-FD7D46C7D8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EF283-8CF8-44F2-B2F0-93FB90C1477A}"/>
              </a:ext>
            </a:extLst>
          </p:cNvPr>
          <p:cNvSpPr>
            <a:spLocks noGrp="1"/>
          </p:cNvSpPr>
          <p:nvPr>
            <p:ph type="dt" sz="half" idx="10"/>
          </p:nvPr>
        </p:nvSpPr>
        <p:spPr/>
        <p:txBody>
          <a:bodyPr/>
          <a:lstStyle/>
          <a:p>
            <a:fld id="{DF3C21CF-8175-48EC-946B-A2295826DC00}" type="datetimeFigureOut">
              <a:rPr lang="en-US" smtClean="0"/>
              <a:t>1/7/2019</a:t>
            </a:fld>
            <a:endParaRPr lang="en-US"/>
          </a:p>
        </p:txBody>
      </p:sp>
      <p:sp>
        <p:nvSpPr>
          <p:cNvPr id="6" name="Footer Placeholder 5">
            <a:extLst>
              <a:ext uri="{FF2B5EF4-FFF2-40B4-BE49-F238E27FC236}">
                <a16:creationId xmlns:a16="http://schemas.microsoft.com/office/drawing/2014/main" id="{AD05D1A2-FBBF-478E-B13B-02F56AD26E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1A76D-06BC-43D7-AF1D-4DB6D65CB3CD}"/>
              </a:ext>
            </a:extLst>
          </p:cNvPr>
          <p:cNvSpPr>
            <a:spLocks noGrp="1"/>
          </p:cNvSpPr>
          <p:nvPr>
            <p:ph type="sldNum" sz="quarter" idx="12"/>
          </p:nvPr>
        </p:nvSpPr>
        <p:spPr/>
        <p:txBody>
          <a:bodyPr/>
          <a:lstStyle/>
          <a:p>
            <a:fld id="{BCF73886-B7E6-4558-8308-7F827C34A111}" type="slidenum">
              <a:rPr lang="en-US" smtClean="0"/>
              <a:t>‹#›</a:t>
            </a:fld>
            <a:endParaRPr lang="en-US"/>
          </a:p>
        </p:txBody>
      </p:sp>
    </p:spTree>
    <p:extLst>
      <p:ext uri="{BB962C8B-B14F-4D97-AF65-F5344CB8AC3E}">
        <p14:creationId xmlns:p14="http://schemas.microsoft.com/office/powerpoint/2010/main" val="38467201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B9E5112F-B292-4559-A0B9-D059FB020FD8}" type="datetimeFigureOut">
              <a:rPr lang="en-US" smtClean="0"/>
              <a:pPr/>
              <a:t>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0FFC6-D581-487B-88F6-CCAB00AA7B95}" type="slidenum">
              <a:rPr lang="en-US" smtClean="0"/>
              <a:pPr/>
              <a:t>‹#›</a:t>
            </a:fld>
            <a:endParaRPr lang="en-US"/>
          </a:p>
        </p:txBody>
      </p:sp>
    </p:spTree>
    <p:extLst>
      <p:ext uri="{BB962C8B-B14F-4D97-AF65-F5344CB8AC3E}">
        <p14:creationId xmlns:p14="http://schemas.microsoft.com/office/powerpoint/2010/main" val="17779577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9E5112F-B292-4559-A0B9-D059FB020FD8}" type="datetimeFigureOut">
              <a:rPr lang="en-US" smtClean="0"/>
              <a:pPr/>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0FFC6-D581-487B-88F6-CCAB00AA7B95}" type="slidenum">
              <a:rPr lang="en-US" smtClean="0"/>
              <a:pPr/>
              <a:t>‹#›</a:t>
            </a:fld>
            <a:endParaRPr lang="en-US"/>
          </a:p>
        </p:txBody>
      </p:sp>
    </p:spTree>
    <p:extLst>
      <p:ext uri="{BB962C8B-B14F-4D97-AF65-F5344CB8AC3E}">
        <p14:creationId xmlns:p14="http://schemas.microsoft.com/office/powerpoint/2010/main" val="2411675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ound Single Corner Rectangle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9E5112F-B292-4559-A0B9-D059FB020FD8}" type="datetimeFigureOut">
              <a:rPr lang="en-US" smtClean="0"/>
              <a:pPr/>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0FFC6-D581-487B-88F6-CCAB00AA7B95}" type="slidenum">
              <a:rPr lang="en-US" smtClean="0"/>
              <a:pPr/>
              <a:t>‹#›</a:t>
            </a:fld>
            <a:endParaRPr lang="en-US"/>
          </a:p>
        </p:txBody>
      </p:sp>
      <p:sp>
        <p:nvSpPr>
          <p:cNvPr id="3" name="Picture Placeholder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extLst>
      <p:ext uri="{BB962C8B-B14F-4D97-AF65-F5344CB8AC3E}">
        <p14:creationId xmlns:p14="http://schemas.microsoft.com/office/powerpoint/2010/main" val="1124079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70560" y="530352"/>
            <a:ext cx="1091184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E5112F-B292-4559-A0B9-D059FB020FD8}" type="datetimeFigureOut">
              <a:rPr lang="en-US" smtClean="0"/>
              <a:pPr/>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0FFC6-D581-487B-88F6-CCAB00AA7B95}" type="slidenum">
              <a:rPr lang="en-US" smtClean="0"/>
              <a:pPr/>
              <a:t>‹#›</a:t>
            </a:fld>
            <a:endParaRPr lang="en-US"/>
          </a:p>
        </p:txBody>
      </p:sp>
    </p:spTree>
    <p:extLst>
      <p:ext uri="{BB962C8B-B14F-4D97-AF65-F5344CB8AC3E}">
        <p14:creationId xmlns:p14="http://schemas.microsoft.com/office/powerpoint/2010/main" val="35128481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5"/>
            <a:ext cx="26416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711200" y="533403"/>
            <a:ext cx="79248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E5112F-B292-4559-A0B9-D059FB020FD8}" type="datetimeFigureOut">
              <a:rPr lang="en-US" smtClean="0"/>
              <a:pPr/>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0FFC6-D581-487B-88F6-CCAB00AA7B95}" type="slidenum">
              <a:rPr lang="en-US" smtClean="0"/>
              <a:pPr/>
              <a:t>‹#›</a:t>
            </a:fld>
            <a:endParaRPr lang="en-US"/>
          </a:p>
        </p:txBody>
      </p:sp>
    </p:spTree>
    <p:extLst>
      <p:ext uri="{BB962C8B-B14F-4D97-AF65-F5344CB8AC3E}">
        <p14:creationId xmlns:p14="http://schemas.microsoft.com/office/powerpoint/2010/main" val="252760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30A36-E0F2-4D08-874F-B3C94CE221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EEB4F3-C2DE-4161-ACF6-02C09A23A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F46558-E6F7-44F9-AF23-E0EB8C2AAC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8D2A56-0844-464A-9B1C-3174175FB9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8C19AA-2C6F-491D-BF08-6335ED44CE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91032B-4A6B-4FD6-8AEB-49CD64171671}"/>
              </a:ext>
            </a:extLst>
          </p:cNvPr>
          <p:cNvSpPr>
            <a:spLocks noGrp="1"/>
          </p:cNvSpPr>
          <p:nvPr>
            <p:ph type="dt" sz="half" idx="10"/>
          </p:nvPr>
        </p:nvSpPr>
        <p:spPr/>
        <p:txBody>
          <a:bodyPr/>
          <a:lstStyle/>
          <a:p>
            <a:fld id="{DF3C21CF-8175-48EC-946B-A2295826DC00}" type="datetimeFigureOut">
              <a:rPr lang="en-US" smtClean="0"/>
              <a:t>1/7/2019</a:t>
            </a:fld>
            <a:endParaRPr lang="en-US"/>
          </a:p>
        </p:txBody>
      </p:sp>
      <p:sp>
        <p:nvSpPr>
          <p:cNvPr id="8" name="Footer Placeholder 7">
            <a:extLst>
              <a:ext uri="{FF2B5EF4-FFF2-40B4-BE49-F238E27FC236}">
                <a16:creationId xmlns:a16="http://schemas.microsoft.com/office/drawing/2014/main" id="{4B46D34B-7FA6-4B6E-B946-E258892257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F9F193-CBBC-4757-A419-BD66CDDA840F}"/>
              </a:ext>
            </a:extLst>
          </p:cNvPr>
          <p:cNvSpPr>
            <a:spLocks noGrp="1"/>
          </p:cNvSpPr>
          <p:nvPr>
            <p:ph type="sldNum" sz="quarter" idx="12"/>
          </p:nvPr>
        </p:nvSpPr>
        <p:spPr/>
        <p:txBody>
          <a:bodyPr/>
          <a:lstStyle/>
          <a:p>
            <a:fld id="{BCF73886-B7E6-4558-8308-7F827C34A111}" type="slidenum">
              <a:rPr lang="en-US" smtClean="0"/>
              <a:t>‹#›</a:t>
            </a:fld>
            <a:endParaRPr lang="en-US"/>
          </a:p>
        </p:txBody>
      </p:sp>
    </p:spTree>
    <p:extLst>
      <p:ext uri="{BB962C8B-B14F-4D97-AF65-F5344CB8AC3E}">
        <p14:creationId xmlns:p14="http://schemas.microsoft.com/office/powerpoint/2010/main" val="16128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FF63-CA75-4D38-AEE1-37138A3A47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4EB65-08CD-4535-A574-71613D1A2B2A}"/>
              </a:ext>
            </a:extLst>
          </p:cNvPr>
          <p:cNvSpPr>
            <a:spLocks noGrp="1"/>
          </p:cNvSpPr>
          <p:nvPr>
            <p:ph type="dt" sz="half" idx="10"/>
          </p:nvPr>
        </p:nvSpPr>
        <p:spPr/>
        <p:txBody>
          <a:bodyPr/>
          <a:lstStyle/>
          <a:p>
            <a:fld id="{DF3C21CF-8175-48EC-946B-A2295826DC00}" type="datetimeFigureOut">
              <a:rPr lang="en-US" smtClean="0"/>
              <a:t>1/7/2019</a:t>
            </a:fld>
            <a:endParaRPr lang="en-US"/>
          </a:p>
        </p:txBody>
      </p:sp>
      <p:sp>
        <p:nvSpPr>
          <p:cNvPr id="4" name="Footer Placeholder 3">
            <a:extLst>
              <a:ext uri="{FF2B5EF4-FFF2-40B4-BE49-F238E27FC236}">
                <a16:creationId xmlns:a16="http://schemas.microsoft.com/office/drawing/2014/main" id="{26000935-392B-41F4-B1C0-D681CCC65E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6A6A86-4754-4433-A64C-512443B40121}"/>
              </a:ext>
            </a:extLst>
          </p:cNvPr>
          <p:cNvSpPr>
            <a:spLocks noGrp="1"/>
          </p:cNvSpPr>
          <p:nvPr>
            <p:ph type="sldNum" sz="quarter" idx="12"/>
          </p:nvPr>
        </p:nvSpPr>
        <p:spPr/>
        <p:txBody>
          <a:bodyPr/>
          <a:lstStyle/>
          <a:p>
            <a:fld id="{BCF73886-B7E6-4558-8308-7F827C34A111}" type="slidenum">
              <a:rPr lang="en-US" smtClean="0"/>
              <a:t>‹#›</a:t>
            </a:fld>
            <a:endParaRPr lang="en-US"/>
          </a:p>
        </p:txBody>
      </p:sp>
    </p:spTree>
    <p:extLst>
      <p:ext uri="{BB962C8B-B14F-4D97-AF65-F5344CB8AC3E}">
        <p14:creationId xmlns:p14="http://schemas.microsoft.com/office/powerpoint/2010/main" val="416749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8D1A1-52B6-4FA6-B368-88E957FAE400}"/>
              </a:ext>
            </a:extLst>
          </p:cNvPr>
          <p:cNvSpPr>
            <a:spLocks noGrp="1"/>
          </p:cNvSpPr>
          <p:nvPr>
            <p:ph type="dt" sz="half" idx="10"/>
          </p:nvPr>
        </p:nvSpPr>
        <p:spPr/>
        <p:txBody>
          <a:bodyPr/>
          <a:lstStyle/>
          <a:p>
            <a:fld id="{DF3C21CF-8175-48EC-946B-A2295826DC00}" type="datetimeFigureOut">
              <a:rPr lang="en-US" smtClean="0"/>
              <a:t>1/7/2019</a:t>
            </a:fld>
            <a:endParaRPr lang="en-US"/>
          </a:p>
        </p:txBody>
      </p:sp>
      <p:sp>
        <p:nvSpPr>
          <p:cNvPr id="3" name="Footer Placeholder 2">
            <a:extLst>
              <a:ext uri="{FF2B5EF4-FFF2-40B4-BE49-F238E27FC236}">
                <a16:creationId xmlns:a16="http://schemas.microsoft.com/office/drawing/2014/main" id="{D3B3A7E5-CEF7-4576-AE21-8C9E3D646D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DBF0DE-3BEF-40B9-83DB-E032B35DDE39}"/>
              </a:ext>
            </a:extLst>
          </p:cNvPr>
          <p:cNvSpPr>
            <a:spLocks noGrp="1"/>
          </p:cNvSpPr>
          <p:nvPr>
            <p:ph type="sldNum" sz="quarter" idx="12"/>
          </p:nvPr>
        </p:nvSpPr>
        <p:spPr/>
        <p:txBody>
          <a:bodyPr/>
          <a:lstStyle/>
          <a:p>
            <a:fld id="{BCF73886-B7E6-4558-8308-7F827C34A111}" type="slidenum">
              <a:rPr lang="en-US" smtClean="0"/>
              <a:t>‹#›</a:t>
            </a:fld>
            <a:endParaRPr lang="en-US"/>
          </a:p>
        </p:txBody>
      </p:sp>
    </p:spTree>
    <p:extLst>
      <p:ext uri="{BB962C8B-B14F-4D97-AF65-F5344CB8AC3E}">
        <p14:creationId xmlns:p14="http://schemas.microsoft.com/office/powerpoint/2010/main" val="127182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182C-8949-4415-99A9-301D12B7DF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760E78-2E8F-435D-A78F-60FDF1049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AB6BEB-71D1-49E8-8E77-5CE8430DD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2F8D49-CD3F-427F-BD3B-EE25BEF9F4A7}"/>
              </a:ext>
            </a:extLst>
          </p:cNvPr>
          <p:cNvSpPr>
            <a:spLocks noGrp="1"/>
          </p:cNvSpPr>
          <p:nvPr>
            <p:ph type="dt" sz="half" idx="10"/>
          </p:nvPr>
        </p:nvSpPr>
        <p:spPr/>
        <p:txBody>
          <a:bodyPr/>
          <a:lstStyle/>
          <a:p>
            <a:fld id="{DF3C21CF-8175-48EC-946B-A2295826DC00}" type="datetimeFigureOut">
              <a:rPr lang="en-US" smtClean="0"/>
              <a:t>1/7/2019</a:t>
            </a:fld>
            <a:endParaRPr lang="en-US"/>
          </a:p>
        </p:txBody>
      </p:sp>
      <p:sp>
        <p:nvSpPr>
          <p:cNvPr id="6" name="Footer Placeholder 5">
            <a:extLst>
              <a:ext uri="{FF2B5EF4-FFF2-40B4-BE49-F238E27FC236}">
                <a16:creationId xmlns:a16="http://schemas.microsoft.com/office/drawing/2014/main" id="{D0A0BB02-3DC3-4E12-8989-80EB9513C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81B06E-387A-4913-9CFD-5F92E6375422}"/>
              </a:ext>
            </a:extLst>
          </p:cNvPr>
          <p:cNvSpPr>
            <a:spLocks noGrp="1"/>
          </p:cNvSpPr>
          <p:nvPr>
            <p:ph type="sldNum" sz="quarter" idx="12"/>
          </p:nvPr>
        </p:nvSpPr>
        <p:spPr/>
        <p:txBody>
          <a:bodyPr/>
          <a:lstStyle/>
          <a:p>
            <a:fld id="{BCF73886-B7E6-4558-8308-7F827C34A111}" type="slidenum">
              <a:rPr lang="en-US" smtClean="0"/>
              <a:t>‹#›</a:t>
            </a:fld>
            <a:endParaRPr lang="en-US"/>
          </a:p>
        </p:txBody>
      </p:sp>
    </p:spTree>
    <p:extLst>
      <p:ext uri="{BB962C8B-B14F-4D97-AF65-F5344CB8AC3E}">
        <p14:creationId xmlns:p14="http://schemas.microsoft.com/office/powerpoint/2010/main" val="279284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79DE-ECB2-4994-AA2C-C6E55B792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DC2F09-C1D1-4E54-AAB3-B781C8E88C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16441C-F4C3-4EE7-8CF2-1310E6179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ED7C86-ADC3-49E4-A4AC-022084AC8DFE}"/>
              </a:ext>
            </a:extLst>
          </p:cNvPr>
          <p:cNvSpPr>
            <a:spLocks noGrp="1"/>
          </p:cNvSpPr>
          <p:nvPr>
            <p:ph type="dt" sz="half" idx="10"/>
          </p:nvPr>
        </p:nvSpPr>
        <p:spPr/>
        <p:txBody>
          <a:bodyPr/>
          <a:lstStyle/>
          <a:p>
            <a:fld id="{DF3C21CF-8175-48EC-946B-A2295826DC00}" type="datetimeFigureOut">
              <a:rPr lang="en-US" smtClean="0"/>
              <a:t>1/7/2019</a:t>
            </a:fld>
            <a:endParaRPr lang="en-US"/>
          </a:p>
        </p:txBody>
      </p:sp>
      <p:sp>
        <p:nvSpPr>
          <p:cNvPr id="6" name="Footer Placeholder 5">
            <a:extLst>
              <a:ext uri="{FF2B5EF4-FFF2-40B4-BE49-F238E27FC236}">
                <a16:creationId xmlns:a16="http://schemas.microsoft.com/office/drawing/2014/main" id="{588867C5-4543-4440-B587-BA46E6C3B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F18D9-FDA4-44D2-80B7-0CFE49153E1B}"/>
              </a:ext>
            </a:extLst>
          </p:cNvPr>
          <p:cNvSpPr>
            <a:spLocks noGrp="1"/>
          </p:cNvSpPr>
          <p:nvPr>
            <p:ph type="sldNum" sz="quarter" idx="12"/>
          </p:nvPr>
        </p:nvSpPr>
        <p:spPr/>
        <p:txBody>
          <a:bodyPr/>
          <a:lstStyle/>
          <a:p>
            <a:fld id="{BCF73886-B7E6-4558-8308-7F827C34A111}" type="slidenum">
              <a:rPr lang="en-US" smtClean="0"/>
              <a:t>‹#›</a:t>
            </a:fld>
            <a:endParaRPr lang="en-US"/>
          </a:p>
        </p:txBody>
      </p:sp>
    </p:spTree>
    <p:extLst>
      <p:ext uri="{BB962C8B-B14F-4D97-AF65-F5344CB8AC3E}">
        <p14:creationId xmlns:p14="http://schemas.microsoft.com/office/powerpoint/2010/main" val="391526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366DB1-CA66-4FE0-BCCF-7973D8C9FE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6385BE-10FE-47A8-A1E7-9494A930F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F09BF-0CAA-4877-AF4F-BE44AB943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C21CF-8175-48EC-946B-A2295826DC00}" type="datetimeFigureOut">
              <a:rPr lang="en-US" smtClean="0"/>
              <a:t>1/7/2019</a:t>
            </a:fld>
            <a:endParaRPr lang="en-US"/>
          </a:p>
        </p:txBody>
      </p:sp>
      <p:sp>
        <p:nvSpPr>
          <p:cNvPr id="5" name="Footer Placeholder 4">
            <a:extLst>
              <a:ext uri="{FF2B5EF4-FFF2-40B4-BE49-F238E27FC236}">
                <a16:creationId xmlns:a16="http://schemas.microsoft.com/office/drawing/2014/main" id="{2975FD91-9D1E-44C0-878E-441CDF48B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284AEB-F60E-479E-9983-AC415C355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73886-B7E6-4558-8308-7F827C34A111}" type="slidenum">
              <a:rPr lang="en-US" smtClean="0"/>
              <a:t>‹#›</a:t>
            </a:fld>
            <a:endParaRPr lang="en-US"/>
          </a:p>
        </p:txBody>
      </p:sp>
    </p:spTree>
    <p:extLst>
      <p:ext uri="{BB962C8B-B14F-4D97-AF65-F5344CB8AC3E}">
        <p14:creationId xmlns:p14="http://schemas.microsoft.com/office/powerpoint/2010/main" val="3747001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6EBBCD-FE4C-42DE-8067-0BB8124D8F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018BE1-6AAC-447E-917E-00A1E3F766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68141-0CE1-4959-BFBA-7D69E16695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86431-32D5-4682-9F99-E57C3391C89A}" type="datetimeFigureOut">
              <a:rPr lang="en-US" smtClean="0"/>
              <a:t>1/7/2019</a:t>
            </a:fld>
            <a:endParaRPr lang="en-US"/>
          </a:p>
        </p:txBody>
      </p:sp>
      <p:sp>
        <p:nvSpPr>
          <p:cNvPr id="5" name="Footer Placeholder 4">
            <a:extLst>
              <a:ext uri="{FF2B5EF4-FFF2-40B4-BE49-F238E27FC236}">
                <a16:creationId xmlns:a16="http://schemas.microsoft.com/office/drawing/2014/main" id="{1D791F6A-11B4-4242-B288-D4349AA403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DB8B6F-F37F-4A89-9321-452B07F836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B2FD8-2F4D-4881-8D4A-85025E71DD76}" type="slidenum">
              <a:rPr lang="en-US" smtClean="0"/>
              <a:t>‹#›</a:t>
            </a:fld>
            <a:endParaRPr lang="en-US"/>
          </a:p>
        </p:txBody>
      </p:sp>
    </p:spTree>
    <p:extLst>
      <p:ext uri="{BB962C8B-B14F-4D97-AF65-F5344CB8AC3E}">
        <p14:creationId xmlns:p14="http://schemas.microsoft.com/office/powerpoint/2010/main" val="3947772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74000">
              <a:schemeClr val="accent6">
                <a:lumMod val="20000"/>
                <a:lumOff val="80000"/>
              </a:schemeClr>
            </a:gs>
            <a:gs pos="83000">
              <a:schemeClr val="accent6">
                <a:lumMod val="60000"/>
                <a:lumOff val="4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9C4A49-E970-4A96-A847-374B37B13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B2FE5D-791B-4DB5-9948-68EC19042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CDD9A-F98E-4B20-83B9-C06DC56F3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F5E88-573C-4FEE-BEED-F71FE0476971}" type="datetimeFigureOut">
              <a:rPr lang="en-US" smtClean="0"/>
              <a:t>1/7/2019</a:t>
            </a:fld>
            <a:endParaRPr lang="en-US"/>
          </a:p>
        </p:txBody>
      </p:sp>
      <p:sp>
        <p:nvSpPr>
          <p:cNvPr id="5" name="Footer Placeholder 4">
            <a:extLst>
              <a:ext uri="{FF2B5EF4-FFF2-40B4-BE49-F238E27FC236}">
                <a16:creationId xmlns:a16="http://schemas.microsoft.com/office/drawing/2014/main" id="{7CACEB02-4064-4E64-B445-B36AF96D1F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594A4F-F700-48D9-B1D1-C23AE30D5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A570E-4030-4F46-A609-1773DE09AEDF}" type="slidenum">
              <a:rPr lang="en-US" smtClean="0"/>
              <a:t>‹#›</a:t>
            </a:fld>
            <a:endParaRPr lang="en-US"/>
          </a:p>
        </p:txBody>
      </p:sp>
    </p:spTree>
    <p:extLst>
      <p:ext uri="{BB962C8B-B14F-4D97-AF65-F5344CB8AC3E}">
        <p14:creationId xmlns:p14="http://schemas.microsoft.com/office/powerpoint/2010/main" val="3233997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ounded Rectangle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Title Placeholder 12"/>
          <p:cNvSpPr>
            <a:spLocks noGrp="1"/>
          </p:cNvSpPr>
          <p:nvPr>
            <p:ph type="title"/>
          </p:nvPr>
        </p:nvSpPr>
        <p:spPr>
          <a:xfrm>
            <a:off x="670560" y="4985590"/>
            <a:ext cx="1091184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670560" y="530352"/>
            <a:ext cx="1091184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9E5112F-B292-4559-A0B9-D059FB020FD8}" type="datetimeFigureOut">
              <a:rPr lang="en-US" smtClean="0"/>
              <a:pPr/>
              <a:t>1/7/2019</a:t>
            </a:fld>
            <a:endParaRPr lang="en-US"/>
          </a:p>
        </p:txBody>
      </p:sp>
      <p:sp>
        <p:nvSpPr>
          <p:cNvPr id="18" name="Footer Placeholder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950FFC6-D581-487B-88F6-CCAB00AA7B95}" type="slidenum">
              <a:rPr lang="en-US" smtClean="0"/>
              <a:pPr/>
              <a:t>‹#›</a:t>
            </a:fld>
            <a:endParaRPr lang="en-US"/>
          </a:p>
        </p:txBody>
      </p:sp>
    </p:spTree>
    <p:extLst>
      <p:ext uri="{BB962C8B-B14F-4D97-AF65-F5344CB8AC3E}">
        <p14:creationId xmlns:p14="http://schemas.microsoft.com/office/powerpoint/2010/main" val="16684920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dynamicsocialstudies.wikispaces.com/Latitude+and+Longitude+Balloon" TargetMode="External"/><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english.stackexchange.com/questions/110492/how-to-refer-to-the-elevated-areas-of-a-mountain" TargetMode="External"/><Relationship Id="rId2" Type="http://schemas.openxmlformats.org/officeDocument/2006/relationships/image" Target="../media/image7.gi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s://scioly.org/wiki/index.php/Dynamic_Planet/Oceanography" TargetMode="External"/><Relationship Id="rId2" Type="http://schemas.openxmlformats.org/officeDocument/2006/relationships/image" Target="../media/image8.jpg"/><Relationship Id="rId1" Type="http://schemas.openxmlformats.org/officeDocument/2006/relationships/slideLayout" Target="../slideLayouts/slideLayout24.xml"/><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rnickolaus.wikispaces.com/Social+Studies+Notes" TargetMode="External"/><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JmC-vjQGSN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hivaisme-cachemire.blogspot.com/2015/03/espace-ou-ocean.html" TargetMode="External"/><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hyperlink" Target="https://creativecommons.org/licenses/by-nc-nd/2.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desarrollosostenible.es/contaminacion-ambiental/etoecologia-la-ciencia-del-bien-comun.html" TargetMode="External"/><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hyperlink" Target="https://creativecommons.org/licenses/by-nc-sa/4.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5397-9481-4FC4-B59F-C3969D477802}"/>
              </a:ext>
            </a:extLst>
          </p:cNvPr>
          <p:cNvSpPr>
            <a:spLocks noGrp="1"/>
          </p:cNvSpPr>
          <p:nvPr>
            <p:ph type="ctrTitle"/>
          </p:nvPr>
        </p:nvSpPr>
        <p:spPr/>
        <p:txBody>
          <a:bodyPr/>
          <a:lstStyle/>
          <a:p>
            <a:r>
              <a:rPr lang="en-US" dirty="0"/>
              <a:t>Earth Science Midterm Review</a:t>
            </a:r>
          </a:p>
        </p:txBody>
      </p:sp>
      <p:sp>
        <p:nvSpPr>
          <p:cNvPr id="3" name="Subtitle 2">
            <a:extLst>
              <a:ext uri="{FF2B5EF4-FFF2-40B4-BE49-F238E27FC236}">
                <a16:creationId xmlns:a16="http://schemas.microsoft.com/office/drawing/2014/main" id="{89A1BF97-6DFE-4EDA-B75C-768637D43C28}"/>
              </a:ext>
            </a:extLst>
          </p:cNvPr>
          <p:cNvSpPr>
            <a:spLocks noGrp="1"/>
          </p:cNvSpPr>
          <p:nvPr>
            <p:ph type="subTitle" idx="1"/>
          </p:nvPr>
        </p:nvSpPr>
        <p:spPr/>
        <p:txBody>
          <a:bodyPr/>
          <a:lstStyle/>
          <a:p>
            <a:r>
              <a:rPr lang="en-US" dirty="0"/>
              <a:t>Norton</a:t>
            </a:r>
          </a:p>
        </p:txBody>
      </p:sp>
    </p:spTree>
    <p:extLst>
      <p:ext uri="{BB962C8B-B14F-4D97-AF65-F5344CB8AC3E}">
        <p14:creationId xmlns:p14="http://schemas.microsoft.com/office/powerpoint/2010/main" val="142108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AE764-9E08-4AB7-815A-FEC8001B07E9}"/>
              </a:ext>
            </a:extLst>
          </p:cNvPr>
          <p:cNvSpPr>
            <a:spLocks noGrp="1"/>
          </p:cNvSpPr>
          <p:nvPr>
            <p:ph type="title"/>
          </p:nvPr>
        </p:nvSpPr>
        <p:spPr>
          <a:xfrm>
            <a:off x="838200" y="10868"/>
            <a:ext cx="10515600" cy="1325563"/>
          </a:xfrm>
        </p:spPr>
        <p:txBody>
          <a:bodyPr/>
          <a:lstStyle/>
          <a:p>
            <a:pPr algn="ctr"/>
            <a:r>
              <a:rPr lang="en-US" dirty="0"/>
              <a:t>Measurement</a:t>
            </a:r>
          </a:p>
        </p:txBody>
      </p:sp>
      <p:sp>
        <p:nvSpPr>
          <p:cNvPr id="3" name="Content Placeholder 2">
            <a:extLst>
              <a:ext uri="{FF2B5EF4-FFF2-40B4-BE49-F238E27FC236}">
                <a16:creationId xmlns:a16="http://schemas.microsoft.com/office/drawing/2014/main" id="{F1CE45D1-1C6A-4311-BF45-D0E51C1E5543}"/>
              </a:ext>
            </a:extLst>
          </p:cNvPr>
          <p:cNvSpPr>
            <a:spLocks noGrp="1"/>
          </p:cNvSpPr>
          <p:nvPr>
            <p:ph idx="1"/>
          </p:nvPr>
        </p:nvSpPr>
        <p:spPr>
          <a:xfrm>
            <a:off x="838200" y="1336431"/>
            <a:ext cx="10515600" cy="5156444"/>
          </a:xfrm>
        </p:spPr>
        <p:txBody>
          <a:bodyPr>
            <a:normAutofit lnSpcReduction="10000"/>
          </a:bodyPr>
          <a:lstStyle/>
          <a:p>
            <a:r>
              <a:rPr lang="en-US" sz="3200" dirty="0"/>
              <a:t>A measurement includes both a number and a UNIT of measure.</a:t>
            </a:r>
          </a:p>
          <a:p>
            <a:r>
              <a:rPr lang="en-US" sz="3200" dirty="0"/>
              <a:t>Scientific investigations use the standard system of units called Le </a:t>
            </a:r>
            <a:r>
              <a:rPr lang="en-US" sz="3200" dirty="0" err="1"/>
              <a:t>Systeme</a:t>
            </a:r>
            <a:r>
              <a:rPr lang="en-US" sz="3200" dirty="0"/>
              <a:t> International </a:t>
            </a:r>
            <a:r>
              <a:rPr lang="en-US" sz="3200" dirty="0" err="1"/>
              <a:t>d’Unites</a:t>
            </a:r>
            <a:r>
              <a:rPr lang="en-US" sz="3200" dirty="0"/>
              <a:t> (SI). </a:t>
            </a:r>
          </a:p>
          <a:p>
            <a:pPr lvl="1"/>
            <a:r>
              <a:rPr lang="en-US" sz="2800" dirty="0"/>
              <a:t>This is the modern version of the metric system.</a:t>
            </a:r>
          </a:p>
          <a:p>
            <a:pPr lvl="1"/>
            <a:r>
              <a:rPr lang="en-US" sz="2800" dirty="0"/>
              <a:t>Common standard units include:</a:t>
            </a:r>
          </a:p>
          <a:p>
            <a:pPr lvl="2"/>
            <a:r>
              <a:rPr lang="en-US" sz="2400" dirty="0"/>
              <a:t>Length: meter</a:t>
            </a:r>
          </a:p>
          <a:p>
            <a:pPr lvl="2"/>
            <a:r>
              <a:rPr lang="en-US" sz="2400" dirty="0"/>
              <a:t>Mass: gram</a:t>
            </a:r>
          </a:p>
          <a:p>
            <a:pPr lvl="2"/>
            <a:r>
              <a:rPr lang="en-US" sz="2400" dirty="0"/>
              <a:t>Volume: Liters</a:t>
            </a:r>
          </a:p>
          <a:p>
            <a:pPr lvl="2"/>
            <a:r>
              <a:rPr lang="en-US" sz="2400" dirty="0"/>
              <a:t>Area: square meters</a:t>
            </a:r>
          </a:p>
          <a:p>
            <a:pPr lvl="2"/>
            <a:r>
              <a:rPr lang="en-US" sz="2400" dirty="0"/>
              <a:t>Time: seconds</a:t>
            </a:r>
          </a:p>
          <a:p>
            <a:pPr lvl="2"/>
            <a:r>
              <a:rPr lang="en-US" sz="2400" dirty="0"/>
              <a:t>Temperature: kelvin </a:t>
            </a:r>
          </a:p>
        </p:txBody>
      </p:sp>
      <p:sp>
        <p:nvSpPr>
          <p:cNvPr id="4" name="TextBox 3">
            <a:extLst>
              <a:ext uri="{FF2B5EF4-FFF2-40B4-BE49-F238E27FC236}">
                <a16:creationId xmlns:a16="http://schemas.microsoft.com/office/drawing/2014/main" id="{8FCEEBDD-5EC6-41C2-960A-3E28A527158B}"/>
              </a:ext>
            </a:extLst>
          </p:cNvPr>
          <p:cNvSpPr txBox="1"/>
          <p:nvPr/>
        </p:nvSpPr>
        <p:spPr>
          <a:xfrm>
            <a:off x="6949440" y="3977640"/>
            <a:ext cx="402336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Mass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measures the amount of matter in an object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Weight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measures the pull of gravity on an object</a:t>
            </a:r>
          </a:p>
        </p:txBody>
      </p:sp>
    </p:spTree>
    <p:extLst>
      <p:ext uri="{BB962C8B-B14F-4D97-AF65-F5344CB8AC3E}">
        <p14:creationId xmlns:p14="http://schemas.microsoft.com/office/powerpoint/2010/main" val="383622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9F86-88BA-437C-98A9-6B531EE68D26}"/>
              </a:ext>
            </a:extLst>
          </p:cNvPr>
          <p:cNvSpPr>
            <a:spLocks noGrp="1"/>
          </p:cNvSpPr>
          <p:nvPr>
            <p:ph type="title"/>
          </p:nvPr>
        </p:nvSpPr>
        <p:spPr/>
        <p:txBody>
          <a:bodyPr/>
          <a:lstStyle/>
          <a:p>
            <a:pPr algn="ctr"/>
            <a:r>
              <a:rPr lang="en-US" dirty="0"/>
              <a:t>Scientific Notation</a:t>
            </a:r>
          </a:p>
        </p:txBody>
      </p:sp>
      <p:sp>
        <p:nvSpPr>
          <p:cNvPr id="3" name="Content Placeholder 2">
            <a:extLst>
              <a:ext uri="{FF2B5EF4-FFF2-40B4-BE49-F238E27FC236}">
                <a16:creationId xmlns:a16="http://schemas.microsoft.com/office/drawing/2014/main" id="{141A5C88-7CCE-4FD6-AE71-A802CA644C3E}"/>
              </a:ext>
            </a:extLst>
          </p:cNvPr>
          <p:cNvSpPr>
            <a:spLocks noGrp="1"/>
          </p:cNvSpPr>
          <p:nvPr>
            <p:ph idx="1"/>
          </p:nvPr>
        </p:nvSpPr>
        <p:spPr/>
        <p:txBody>
          <a:bodyPr/>
          <a:lstStyle/>
          <a:p>
            <a:r>
              <a:rPr lang="en-US" dirty="0"/>
              <a:t>A method used by scientists to express a number as a value of 1-10 multiplied by a power of 10. </a:t>
            </a:r>
          </a:p>
          <a:p>
            <a:endParaRPr lang="en-US" dirty="0"/>
          </a:p>
          <a:p>
            <a:r>
              <a:rPr lang="en-US" dirty="0"/>
              <a:t>If the mass of Earth is  5,973,600,000,000,000,000,000,000 kg… how would we write this in scientific notation?!</a:t>
            </a:r>
          </a:p>
          <a:p>
            <a:endParaRPr lang="en-US" dirty="0"/>
          </a:p>
          <a:p>
            <a:r>
              <a:rPr lang="en-US" dirty="0"/>
              <a:t>We want the main number to be between 1-10, so the number we are working with will be 5.97 X 10</a:t>
            </a:r>
            <a:r>
              <a:rPr lang="en-US" baseline="30000" dirty="0"/>
              <a:t>?</a:t>
            </a:r>
          </a:p>
          <a:p>
            <a:r>
              <a:rPr lang="en-US" dirty="0"/>
              <a:t>Look at the board to see how we find the power!!</a:t>
            </a:r>
          </a:p>
        </p:txBody>
      </p:sp>
    </p:spTree>
    <p:extLst>
      <p:ext uri="{BB962C8B-B14F-4D97-AF65-F5344CB8AC3E}">
        <p14:creationId xmlns:p14="http://schemas.microsoft.com/office/powerpoint/2010/main" val="189192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7159-1663-4431-BA77-E97566CE42A2}"/>
              </a:ext>
            </a:extLst>
          </p:cNvPr>
          <p:cNvSpPr>
            <a:spLocks noGrp="1"/>
          </p:cNvSpPr>
          <p:nvPr>
            <p:ph type="title"/>
          </p:nvPr>
        </p:nvSpPr>
        <p:spPr/>
        <p:txBody>
          <a:bodyPr/>
          <a:lstStyle/>
          <a:p>
            <a:pPr algn="ctr"/>
            <a:r>
              <a:rPr lang="en-US" dirty="0"/>
              <a:t>Scientific Notation, cont.</a:t>
            </a:r>
          </a:p>
        </p:txBody>
      </p:sp>
      <p:sp>
        <p:nvSpPr>
          <p:cNvPr id="3" name="Content Placeholder 2">
            <a:extLst>
              <a:ext uri="{FF2B5EF4-FFF2-40B4-BE49-F238E27FC236}">
                <a16:creationId xmlns:a16="http://schemas.microsoft.com/office/drawing/2014/main" id="{79F97F01-46F2-4006-A110-BF9868363886}"/>
              </a:ext>
            </a:extLst>
          </p:cNvPr>
          <p:cNvSpPr>
            <a:spLocks noGrp="1"/>
          </p:cNvSpPr>
          <p:nvPr>
            <p:ph idx="1"/>
          </p:nvPr>
        </p:nvSpPr>
        <p:spPr>
          <a:xfrm>
            <a:off x="838200" y="1477108"/>
            <a:ext cx="10515600" cy="5261317"/>
          </a:xfrm>
        </p:spPr>
        <p:txBody>
          <a:bodyPr>
            <a:normAutofit/>
          </a:bodyPr>
          <a:lstStyle/>
          <a:p>
            <a:r>
              <a:rPr lang="en-US" sz="3200" dirty="0"/>
              <a:t>Now, what is the decimal point needs to go to </a:t>
            </a:r>
            <a:r>
              <a:rPr lang="en-US" sz="3200"/>
              <a:t>the RIGHT?!</a:t>
            </a:r>
            <a:endParaRPr lang="en-US" sz="3200" dirty="0"/>
          </a:p>
          <a:p>
            <a:r>
              <a:rPr lang="en-US" sz="3200" dirty="0"/>
              <a:t>The exponent of 10 will then be NEGATIVE.</a:t>
            </a:r>
          </a:p>
          <a:p>
            <a:endParaRPr lang="en-US" sz="3200" dirty="0"/>
          </a:p>
          <a:p>
            <a:r>
              <a:rPr lang="en-US" sz="3200" dirty="0"/>
              <a:t>The diameter of an atom in meters is approx. 0.0000000001.</a:t>
            </a:r>
          </a:p>
          <a:p>
            <a:r>
              <a:rPr lang="en-US" sz="3200" dirty="0"/>
              <a:t>How would we write this?!</a:t>
            </a:r>
          </a:p>
          <a:p>
            <a:r>
              <a:rPr lang="en-US" sz="3200" dirty="0"/>
              <a:t>We want a our first number to be between 1-10, so we would start with 1 x 10</a:t>
            </a:r>
            <a:r>
              <a:rPr lang="en-US" sz="3200" baseline="30000" dirty="0"/>
              <a:t>?</a:t>
            </a:r>
          </a:p>
          <a:p>
            <a:r>
              <a:rPr lang="en-US" sz="3600" dirty="0"/>
              <a:t>NOW WHAT?!</a:t>
            </a:r>
          </a:p>
        </p:txBody>
      </p:sp>
    </p:spTree>
    <p:extLst>
      <p:ext uri="{BB962C8B-B14F-4D97-AF65-F5344CB8AC3E}">
        <p14:creationId xmlns:p14="http://schemas.microsoft.com/office/powerpoint/2010/main" val="421680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4812-5977-4A27-B695-8B0D9F01E2CC}"/>
              </a:ext>
            </a:extLst>
          </p:cNvPr>
          <p:cNvSpPr>
            <a:spLocks noGrp="1"/>
          </p:cNvSpPr>
          <p:nvPr>
            <p:ph type="title"/>
          </p:nvPr>
        </p:nvSpPr>
        <p:spPr/>
        <p:txBody>
          <a:bodyPr/>
          <a:lstStyle/>
          <a:p>
            <a:pPr algn="ctr"/>
            <a:r>
              <a:rPr lang="en-US" dirty="0"/>
              <a:t>Latitude (parallels)</a:t>
            </a:r>
          </a:p>
        </p:txBody>
      </p:sp>
      <p:sp>
        <p:nvSpPr>
          <p:cNvPr id="3" name="Content Placeholder 2">
            <a:extLst>
              <a:ext uri="{FF2B5EF4-FFF2-40B4-BE49-F238E27FC236}">
                <a16:creationId xmlns:a16="http://schemas.microsoft.com/office/drawing/2014/main" id="{BE6BA80B-CA88-4B05-BEEA-F119D84A2F0D}"/>
              </a:ext>
            </a:extLst>
          </p:cNvPr>
          <p:cNvSpPr>
            <a:spLocks noGrp="1"/>
          </p:cNvSpPr>
          <p:nvPr>
            <p:ph idx="1"/>
          </p:nvPr>
        </p:nvSpPr>
        <p:spPr>
          <a:xfrm>
            <a:off x="838200" y="1351722"/>
            <a:ext cx="10515600" cy="5340625"/>
          </a:xfrm>
        </p:spPr>
        <p:txBody>
          <a:bodyPr>
            <a:normAutofit lnSpcReduction="10000"/>
          </a:bodyPr>
          <a:lstStyle/>
          <a:p>
            <a:r>
              <a:rPr lang="en-US" sz="3600" dirty="0"/>
              <a:t>The science of mapmaking: Cartography!</a:t>
            </a:r>
          </a:p>
          <a:p>
            <a:r>
              <a:rPr lang="en-US" sz="3600" dirty="0"/>
              <a:t>The equator circles halfway between the North and South poles. This separates the world into two equal halves: northern and southern hemisphere.</a:t>
            </a:r>
          </a:p>
          <a:p>
            <a:r>
              <a:rPr lang="en-US" sz="3600" dirty="0"/>
              <a:t>The poles are located at 90 latitude.</a:t>
            </a:r>
          </a:p>
          <a:p>
            <a:r>
              <a:rPr lang="en-US" sz="3600" b="1" dirty="0"/>
              <a:t>Latitude</a:t>
            </a:r>
            <a:r>
              <a:rPr lang="en-US" sz="3600" dirty="0"/>
              <a:t> is the distance in degrees north or south of the equator.</a:t>
            </a:r>
          </a:p>
          <a:p>
            <a:pPr lvl="1"/>
            <a:r>
              <a:rPr lang="en-US" sz="3200" dirty="0"/>
              <a:t>Each degree of latitude is about 111 km on Earth’s surface.</a:t>
            </a:r>
          </a:p>
          <a:p>
            <a:pPr lvl="1"/>
            <a:r>
              <a:rPr lang="en-US" sz="3200" dirty="0"/>
              <a:t>Run parallel to the equator (reference point)</a:t>
            </a:r>
          </a:p>
        </p:txBody>
      </p:sp>
    </p:spTree>
    <p:extLst>
      <p:ext uri="{BB962C8B-B14F-4D97-AF65-F5344CB8AC3E}">
        <p14:creationId xmlns:p14="http://schemas.microsoft.com/office/powerpoint/2010/main" val="208284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FFFC-BBC3-4C08-9B3C-FF523AADF530}"/>
              </a:ext>
            </a:extLst>
          </p:cNvPr>
          <p:cNvSpPr>
            <a:spLocks noGrp="1"/>
          </p:cNvSpPr>
          <p:nvPr>
            <p:ph type="title"/>
          </p:nvPr>
        </p:nvSpPr>
        <p:spPr/>
        <p:txBody>
          <a:bodyPr/>
          <a:lstStyle/>
          <a:p>
            <a:pPr algn="ctr"/>
            <a:r>
              <a:rPr lang="en-US" dirty="0"/>
              <a:t>Longitude (meridians)</a:t>
            </a:r>
          </a:p>
        </p:txBody>
      </p:sp>
      <p:sp>
        <p:nvSpPr>
          <p:cNvPr id="3" name="Content Placeholder 2">
            <a:extLst>
              <a:ext uri="{FF2B5EF4-FFF2-40B4-BE49-F238E27FC236}">
                <a16:creationId xmlns:a16="http://schemas.microsoft.com/office/drawing/2014/main" id="{402804D3-1ABF-4A09-BA30-69F53CC76847}"/>
              </a:ext>
            </a:extLst>
          </p:cNvPr>
          <p:cNvSpPr>
            <a:spLocks noGrp="1"/>
          </p:cNvSpPr>
          <p:nvPr>
            <p:ph idx="1"/>
          </p:nvPr>
        </p:nvSpPr>
        <p:spPr/>
        <p:txBody>
          <a:bodyPr/>
          <a:lstStyle/>
          <a:p>
            <a:r>
              <a:rPr lang="en-US" dirty="0"/>
              <a:t>Longitude: the distance in degrees east or west of the prime meridian, which is the reference point for longitude (0˚ longitude)</a:t>
            </a:r>
          </a:p>
          <a:p>
            <a:r>
              <a:rPr lang="en-US" dirty="0"/>
              <a:t>Lines of longitude are not parallel. They are large semi-circles that extend vertically from pole to pole. </a:t>
            </a:r>
          </a:p>
          <a:p>
            <a:r>
              <a:rPr lang="en-US" dirty="0"/>
              <a:t>The international date line is located at 180˚ meridian. This line is on the opposite side of the earth as the prime meridian.</a:t>
            </a:r>
          </a:p>
          <a:p>
            <a:pPr marL="0" indent="0">
              <a:buNone/>
            </a:pPr>
            <a:endParaRPr lang="en-US" dirty="0"/>
          </a:p>
        </p:txBody>
      </p:sp>
    </p:spTree>
    <p:extLst>
      <p:ext uri="{BB962C8B-B14F-4D97-AF65-F5344CB8AC3E}">
        <p14:creationId xmlns:p14="http://schemas.microsoft.com/office/powerpoint/2010/main" val="3701082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22C9-F7F1-4807-B2DD-F00EBEEAD672}"/>
              </a:ext>
            </a:extLst>
          </p:cNvPr>
          <p:cNvSpPr>
            <a:spLocks noGrp="1"/>
          </p:cNvSpPr>
          <p:nvPr>
            <p:ph type="title"/>
          </p:nvPr>
        </p:nvSpPr>
        <p:spPr>
          <a:xfrm>
            <a:off x="838200" y="0"/>
            <a:ext cx="10515600" cy="1325563"/>
          </a:xfrm>
        </p:spPr>
        <p:txBody>
          <a:bodyPr/>
          <a:lstStyle/>
          <a:p>
            <a:pPr algn="ctr"/>
            <a:r>
              <a:rPr lang="en-US" dirty="0"/>
              <a:t>Latitude AND Longitude</a:t>
            </a:r>
          </a:p>
        </p:txBody>
      </p:sp>
      <p:sp>
        <p:nvSpPr>
          <p:cNvPr id="3" name="Content Placeholder 2">
            <a:extLst>
              <a:ext uri="{FF2B5EF4-FFF2-40B4-BE49-F238E27FC236}">
                <a16:creationId xmlns:a16="http://schemas.microsoft.com/office/drawing/2014/main" id="{CB94FC92-36C5-46A0-A7B7-26F00436E4DC}"/>
              </a:ext>
            </a:extLst>
          </p:cNvPr>
          <p:cNvSpPr>
            <a:spLocks noGrp="1"/>
          </p:cNvSpPr>
          <p:nvPr>
            <p:ph idx="1"/>
          </p:nvPr>
        </p:nvSpPr>
        <p:spPr>
          <a:xfrm>
            <a:off x="838200" y="1253331"/>
            <a:ext cx="10515600" cy="4351338"/>
          </a:xfrm>
        </p:spPr>
        <p:txBody>
          <a:bodyPr/>
          <a:lstStyle/>
          <a:p>
            <a:r>
              <a:rPr lang="en-US" dirty="0"/>
              <a:t> Both latitude and longitude are necessary to precisely locate positions on Earth. Latitude ALWAYS comes first when writing coordinates. </a:t>
            </a:r>
          </a:p>
          <a:p>
            <a:r>
              <a:rPr lang="en-US" dirty="0"/>
              <a:t>Degrees of latitude cover relatively consistent distances, meaning they are relatively equal.</a:t>
            </a:r>
          </a:p>
          <a:p>
            <a:r>
              <a:rPr lang="en-US" dirty="0"/>
              <a:t>However, degrees of longitude are not parallel, they form semicircles, so their distances will vary.</a:t>
            </a:r>
          </a:p>
        </p:txBody>
      </p:sp>
      <p:pic>
        <p:nvPicPr>
          <p:cNvPr id="5" name="Picture 4">
            <a:extLst>
              <a:ext uri="{FF2B5EF4-FFF2-40B4-BE49-F238E27FC236}">
                <a16:creationId xmlns:a16="http://schemas.microsoft.com/office/drawing/2014/main" id="{6B0AED98-A198-4C51-806F-04FB05D02C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87616" y="3812840"/>
            <a:ext cx="5446645" cy="3018839"/>
          </a:xfrm>
          <a:prstGeom prst="rect">
            <a:avLst/>
          </a:prstGeom>
        </p:spPr>
      </p:pic>
    </p:spTree>
    <p:extLst>
      <p:ext uri="{BB962C8B-B14F-4D97-AF65-F5344CB8AC3E}">
        <p14:creationId xmlns:p14="http://schemas.microsoft.com/office/powerpoint/2010/main" val="254302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8B85-0206-43C6-BB32-6F8C2228E72F}"/>
              </a:ext>
            </a:extLst>
          </p:cNvPr>
          <p:cNvSpPr>
            <a:spLocks noGrp="1"/>
          </p:cNvSpPr>
          <p:nvPr>
            <p:ph type="title"/>
          </p:nvPr>
        </p:nvSpPr>
        <p:spPr/>
        <p:txBody>
          <a:bodyPr/>
          <a:lstStyle/>
          <a:p>
            <a:pPr algn="ctr"/>
            <a:r>
              <a:rPr lang="en-US" dirty="0"/>
              <a:t>Topographic Maps</a:t>
            </a:r>
          </a:p>
        </p:txBody>
      </p:sp>
      <p:sp>
        <p:nvSpPr>
          <p:cNvPr id="3" name="Content Placeholder 2">
            <a:extLst>
              <a:ext uri="{FF2B5EF4-FFF2-40B4-BE49-F238E27FC236}">
                <a16:creationId xmlns:a16="http://schemas.microsoft.com/office/drawing/2014/main" id="{90E95DB0-6B9D-458E-910B-0A64EBB494CD}"/>
              </a:ext>
            </a:extLst>
          </p:cNvPr>
          <p:cNvSpPr>
            <a:spLocks noGrp="1"/>
          </p:cNvSpPr>
          <p:nvPr>
            <p:ph idx="1"/>
          </p:nvPr>
        </p:nvSpPr>
        <p:spPr>
          <a:xfrm>
            <a:off x="838200" y="1394460"/>
            <a:ext cx="5068001" cy="5329247"/>
          </a:xfrm>
        </p:spPr>
        <p:txBody>
          <a:bodyPr>
            <a:normAutofit fontScale="92500"/>
          </a:bodyPr>
          <a:lstStyle/>
          <a:p>
            <a:r>
              <a:rPr lang="en-US" sz="3600" dirty="0"/>
              <a:t>Show changes in elevation on Earth’s surface. They also show rivers, mountains, forests, bridges, etc.</a:t>
            </a:r>
          </a:p>
          <a:p>
            <a:r>
              <a:rPr lang="en-US" sz="3600" dirty="0"/>
              <a:t>Use lines, symbols, and colors to represent changes in elevation.</a:t>
            </a:r>
          </a:p>
          <a:p>
            <a:r>
              <a:rPr lang="en-US" sz="3600" dirty="0"/>
              <a:t>Elevation on a topographic map is represented by a contour lines. </a:t>
            </a:r>
          </a:p>
          <a:p>
            <a:pPr marL="0" indent="0">
              <a:buNone/>
            </a:pPr>
            <a:endParaRPr lang="en-US" dirty="0"/>
          </a:p>
        </p:txBody>
      </p:sp>
      <p:pic>
        <p:nvPicPr>
          <p:cNvPr id="8" name="Picture 7">
            <a:extLst>
              <a:ext uri="{FF2B5EF4-FFF2-40B4-BE49-F238E27FC236}">
                <a16:creationId xmlns:a16="http://schemas.microsoft.com/office/drawing/2014/main" id="{A486403A-E569-45D3-BC15-CF624A71D89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85801" y="2009925"/>
            <a:ext cx="5580095" cy="3935096"/>
          </a:xfrm>
          <a:prstGeom prst="rect">
            <a:avLst/>
          </a:prstGeom>
        </p:spPr>
      </p:pic>
    </p:spTree>
    <p:extLst>
      <p:ext uri="{BB962C8B-B14F-4D97-AF65-F5344CB8AC3E}">
        <p14:creationId xmlns:p14="http://schemas.microsoft.com/office/powerpoint/2010/main" val="861885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25AE-E2C9-4F4E-AE45-D1734EBD3287}"/>
              </a:ext>
            </a:extLst>
          </p:cNvPr>
          <p:cNvSpPr>
            <a:spLocks noGrp="1"/>
          </p:cNvSpPr>
          <p:nvPr>
            <p:ph type="title"/>
          </p:nvPr>
        </p:nvSpPr>
        <p:spPr>
          <a:xfrm>
            <a:off x="838200" y="160021"/>
            <a:ext cx="10515600" cy="1325563"/>
          </a:xfrm>
        </p:spPr>
        <p:txBody>
          <a:bodyPr/>
          <a:lstStyle/>
          <a:p>
            <a:pPr algn="ctr"/>
            <a:r>
              <a:rPr lang="en-US" dirty="0"/>
              <a:t>Contour Lines and Contour Intervals</a:t>
            </a:r>
          </a:p>
        </p:txBody>
      </p:sp>
      <p:sp>
        <p:nvSpPr>
          <p:cNvPr id="3" name="Content Placeholder 2">
            <a:extLst>
              <a:ext uri="{FF2B5EF4-FFF2-40B4-BE49-F238E27FC236}">
                <a16:creationId xmlns:a16="http://schemas.microsoft.com/office/drawing/2014/main" id="{7304AB48-81DF-4101-A83F-AE701ED8212A}"/>
              </a:ext>
            </a:extLst>
          </p:cNvPr>
          <p:cNvSpPr>
            <a:spLocks noGrp="1"/>
          </p:cNvSpPr>
          <p:nvPr>
            <p:ph idx="1"/>
          </p:nvPr>
        </p:nvSpPr>
        <p:spPr>
          <a:xfrm>
            <a:off x="838200" y="1303020"/>
            <a:ext cx="10515600" cy="5394959"/>
          </a:xfrm>
        </p:spPr>
        <p:txBody>
          <a:bodyPr/>
          <a:lstStyle/>
          <a:p>
            <a:r>
              <a:rPr lang="en-US" sz="3200" b="1" dirty="0"/>
              <a:t>Contour lines </a:t>
            </a:r>
            <a:r>
              <a:rPr lang="en-US" sz="3200" dirty="0"/>
              <a:t>connect points of equal elevation. These never cross. If they did, the point at which they cross would mean that point has 2 different elevations, which is impossible.</a:t>
            </a:r>
          </a:p>
          <a:p>
            <a:r>
              <a:rPr lang="en-US" sz="3200" b="1" dirty="0"/>
              <a:t>Contour interval: </a:t>
            </a:r>
            <a:r>
              <a:rPr lang="en-US" sz="3200" dirty="0"/>
              <a:t>the difference in elevation between two side-by-side contour lines on a topographic map. </a:t>
            </a:r>
          </a:p>
          <a:p>
            <a:pPr lvl="1"/>
            <a:r>
              <a:rPr lang="en-US" sz="2800" dirty="0"/>
              <a:t>The closer an interval, the steeper it is.</a:t>
            </a:r>
          </a:p>
          <a:p>
            <a:r>
              <a:rPr lang="en-US" sz="3200" dirty="0"/>
              <a:t>Depression Contour Lines are used to represent land lower than the surrounding landscape. They look like regular contour lines, but contain short lines at right angles, known as hachures. The short lines point to the lower elevation.</a:t>
            </a:r>
          </a:p>
          <a:p>
            <a:endParaRPr lang="en-US" dirty="0"/>
          </a:p>
        </p:txBody>
      </p:sp>
    </p:spTree>
    <p:extLst>
      <p:ext uri="{BB962C8B-B14F-4D97-AF65-F5344CB8AC3E}">
        <p14:creationId xmlns:p14="http://schemas.microsoft.com/office/powerpoint/2010/main" val="3220013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B493F5-B48C-4AD1-B96F-E8DA77B95A3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9419" y="323434"/>
            <a:ext cx="10533162" cy="6211132"/>
          </a:xfrm>
        </p:spPr>
      </p:pic>
      <p:sp>
        <p:nvSpPr>
          <p:cNvPr id="6" name="TextBox 5">
            <a:extLst>
              <a:ext uri="{FF2B5EF4-FFF2-40B4-BE49-F238E27FC236}">
                <a16:creationId xmlns:a16="http://schemas.microsoft.com/office/drawing/2014/main" id="{7E05C418-C3F9-4EBD-96CE-545DA7DBBD5B}"/>
              </a:ext>
            </a:extLst>
          </p:cNvPr>
          <p:cNvSpPr txBox="1"/>
          <p:nvPr/>
        </p:nvSpPr>
        <p:spPr>
          <a:xfrm>
            <a:off x="2406386" y="6176963"/>
            <a:ext cx="737922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s://scioly.org/wiki/index.php/Dynamic_Planet/Oceanography"/>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3.0/"/>
              </a:rPr>
              <a:t>CC BY</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577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CB54-66AB-474A-8B18-7B09D9AED7B8}"/>
              </a:ext>
            </a:extLst>
          </p:cNvPr>
          <p:cNvSpPr>
            <a:spLocks noGrp="1"/>
          </p:cNvSpPr>
          <p:nvPr>
            <p:ph type="title"/>
          </p:nvPr>
        </p:nvSpPr>
        <p:spPr>
          <a:xfrm>
            <a:off x="403860" y="0"/>
            <a:ext cx="10515600" cy="1325563"/>
          </a:xfrm>
        </p:spPr>
        <p:txBody>
          <a:bodyPr/>
          <a:lstStyle/>
          <a:p>
            <a:pPr algn="ctr"/>
            <a:r>
              <a:rPr lang="en-US" dirty="0"/>
              <a:t>Map Legends and Map Scales</a:t>
            </a:r>
          </a:p>
        </p:txBody>
      </p:sp>
      <p:sp>
        <p:nvSpPr>
          <p:cNvPr id="3" name="Content Placeholder 2">
            <a:extLst>
              <a:ext uri="{FF2B5EF4-FFF2-40B4-BE49-F238E27FC236}">
                <a16:creationId xmlns:a16="http://schemas.microsoft.com/office/drawing/2014/main" id="{C80F2DE0-F4CF-4215-8839-75CA3A43F207}"/>
              </a:ext>
            </a:extLst>
          </p:cNvPr>
          <p:cNvSpPr>
            <a:spLocks noGrp="1"/>
          </p:cNvSpPr>
          <p:nvPr>
            <p:ph idx="1"/>
          </p:nvPr>
        </p:nvSpPr>
        <p:spPr>
          <a:xfrm>
            <a:off x="403860" y="1253331"/>
            <a:ext cx="10515600" cy="4351338"/>
          </a:xfrm>
        </p:spPr>
        <p:txBody>
          <a:bodyPr/>
          <a:lstStyle/>
          <a:p>
            <a:r>
              <a:rPr lang="en-US" b="1" dirty="0"/>
              <a:t>Map Legend</a:t>
            </a:r>
            <a:r>
              <a:rPr lang="en-US" dirty="0"/>
              <a:t>: key that explains what the symbols on a map represent.</a:t>
            </a:r>
          </a:p>
          <a:p>
            <a:r>
              <a:rPr lang="en-US" b="1" dirty="0"/>
              <a:t>Map scale: </a:t>
            </a:r>
            <a:r>
              <a:rPr lang="en-US" dirty="0"/>
              <a:t>ratio between the distances shown on a map and the actual distances on Earth’s surface.</a:t>
            </a:r>
          </a:p>
        </p:txBody>
      </p:sp>
      <p:pic>
        <p:nvPicPr>
          <p:cNvPr id="5" name="Picture 4">
            <a:extLst>
              <a:ext uri="{FF2B5EF4-FFF2-40B4-BE49-F238E27FC236}">
                <a16:creationId xmlns:a16="http://schemas.microsoft.com/office/drawing/2014/main" id="{10DE0268-3B64-48DF-826A-CB27AC228E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20340" y="2518879"/>
            <a:ext cx="8858988" cy="4254069"/>
          </a:xfrm>
          <a:prstGeom prst="rect">
            <a:avLst/>
          </a:prstGeom>
        </p:spPr>
      </p:pic>
    </p:spTree>
    <p:extLst>
      <p:ext uri="{BB962C8B-B14F-4D97-AF65-F5344CB8AC3E}">
        <p14:creationId xmlns:p14="http://schemas.microsoft.com/office/powerpoint/2010/main" val="2425155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159A-F6BF-41B4-B8CB-7C4B92356B4F}"/>
              </a:ext>
            </a:extLst>
          </p:cNvPr>
          <p:cNvSpPr>
            <a:spLocks noGrp="1"/>
          </p:cNvSpPr>
          <p:nvPr>
            <p:ph type="title"/>
          </p:nvPr>
        </p:nvSpPr>
        <p:spPr>
          <a:xfrm>
            <a:off x="838200" y="365126"/>
            <a:ext cx="10515600" cy="704020"/>
          </a:xfrm>
        </p:spPr>
        <p:txBody>
          <a:bodyPr/>
          <a:lstStyle/>
          <a:p>
            <a:r>
              <a:rPr lang="en-US" dirty="0"/>
              <a:t>Electromagnetic Radiation</a:t>
            </a:r>
          </a:p>
        </p:txBody>
      </p:sp>
      <p:pic>
        <p:nvPicPr>
          <p:cNvPr id="1026" name="Picture 2" descr="https://martinjprocter.files.wordpress.com/2014/08/electromagneticspectrum-141b490bac872789434.jpg">
            <a:extLst>
              <a:ext uri="{FF2B5EF4-FFF2-40B4-BE49-F238E27FC236}">
                <a16:creationId xmlns:a16="http://schemas.microsoft.com/office/drawing/2014/main" id="{256FFA36-402C-4C8A-87B0-F11DCA3541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3995" y="1825625"/>
            <a:ext cx="9824009"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CB886D8-ABA1-4F2C-BC68-B9045E221468}"/>
              </a:ext>
            </a:extLst>
          </p:cNvPr>
          <p:cNvSpPr txBox="1"/>
          <p:nvPr/>
        </p:nvSpPr>
        <p:spPr>
          <a:xfrm>
            <a:off x="1463040" y="1266092"/>
            <a:ext cx="7090117" cy="379828"/>
          </a:xfrm>
          <a:prstGeom prst="rect">
            <a:avLst/>
          </a:prstGeom>
          <a:noFill/>
        </p:spPr>
        <p:txBody>
          <a:bodyPr wrap="square" rtlCol="0">
            <a:spAutoFit/>
          </a:bodyPr>
          <a:lstStyle/>
          <a:p>
            <a:r>
              <a:rPr lang="en-US" dirty="0"/>
              <a:t>Is Sonar a type of Electromagnetic Radiation?!</a:t>
            </a:r>
          </a:p>
        </p:txBody>
      </p:sp>
    </p:spTree>
    <p:extLst>
      <p:ext uri="{BB962C8B-B14F-4D97-AF65-F5344CB8AC3E}">
        <p14:creationId xmlns:p14="http://schemas.microsoft.com/office/powerpoint/2010/main" val="2597693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62A8AB-3F34-4239-B09B-DAD92C316725}"/>
              </a:ext>
            </a:extLst>
          </p:cNvPr>
          <p:cNvSpPr>
            <a:spLocks noGrp="1"/>
          </p:cNvSpPr>
          <p:nvPr>
            <p:ph idx="1"/>
          </p:nvPr>
        </p:nvSpPr>
        <p:spPr>
          <a:xfrm>
            <a:off x="0" y="375284"/>
            <a:ext cx="5760720" cy="6117591"/>
          </a:xfrm>
        </p:spPr>
        <p:txBody>
          <a:bodyPr>
            <a:normAutofit fontScale="92500" lnSpcReduction="10000"/>
          </a:bodyPr>
          <a:lstStyle/>
          <a:p>
            <a:r>
              <a:rPr lang="en-US" dirty="0"/>
              <a:t>Atomic Mass= protons + neutrons</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What is an electron? A negatively charged particle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Proton? A positively charged particle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Neutron? A NEUTRAL particle; has no electric charge.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What is an acid</a:t>
            </a:r>
            <a:r>
              <a:rPr lang="en-US" dirty="0">
                <a:latin typeface="Calibri" panose="020F0502020204030204" pitchFamily="34" charset="0"/>
                <a:ea typeface="Calibri" panose="020F0502020204030204" pitchFamily="34" charset="0"/>
                <a:cs typeface="Times New Roman" panose="02020603050405020304" pitchFamily="18" charset="0"/>
              </a:rPr>
              <a:t>? A solution containing a substance that produces hydrogen ions (H+) in water. Anything below 7 on pH scale is considered acidic.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What is a base</a:t>
            </a:r>
            <a:r>
              <a:rPr lang="en-US" dirty="0">
                <a:latin typeface="Calibri" panose="020F0502020204030204" pitchFamily="34" charset="0"/>
                <a:ea typeface="Calibri" panose="020F0502020204030204" pitchFamily="34" charset="0"/>
                <a:cs typeface="Times New Roman" panose="02020603050405020304" pitchFamily="18" charset="0"/>
              </a:rPr>
              <a:t>? A substance that produces hydroxide ions (OH-) in water. Anything above 7 on pH scale is considered basic.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u="sng" dirty="0"/>
          </a:p>
          <a:p>
            <a:endParaRPr lang="en-US" dirty="0"/>
          </a:p>
        </p:txBody>
      </p:sp>
      <p:pic>
        <p:nvPicPr>
          <p:cNvPr id="4" name="Picture 3" descr="http://science.jrank.org/kids/article_images/elements_p20.jpg">
            <a:extLst>
              <a:ext uri="{FF2B5EF4-FFF2-40B4-BE49-F238E27FC236}">
                <a16:creationId xmlns:a16="http://schemas.microsoft.com/office/drawing/2014/main" id="{3082B34E-2DC8-4295-9502-20AF82BFC8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63641" y="375284"/>
            <a:ext cx="5090160" cy="3556635"/>
          </a:xfrm>
          <a:prstGeom prst="rect">
            <a:avLst/>
          </a:prstGeom>
          <a:noFill/>
          <a:ln>
            <a:noFill/>
          </a:ln>
        </p:spPr>
      </p:pic>
    </p:spTree>
    <p:extLst>
      <p:ext uri="{BB962C8B-B14F-4D97-AF65-F5344CB8AC3E}">
        <p14:creationId xmlns:p14="http://schemas.microsoft.com/office/powerpoint/2010/main" val="2979628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lumMod val="50000"/>
            </a:schemeClr>
          </a:solidFill>
          <a:ln w="76200">
            <a:solidFill>
              <a:schemeClr val="accent5">
                <a:lumMod val="75000"/>
              </a:schemeClr>
            </a:solidFill>
          </a:ln>
          <a:effectLst>
            <a:softEdge rad="127000"/>
          </a:effectLst>
          <a:scene3d>
            <a:camera prst="orthographicFront"/>
            <a:lightRig rig="threePt" dir="t"/>
          </a:scene3d>
          <a:sp3d>
            <a:bevelT/>
          </a:sp3d>
        </p:spPr>
        <p:txBody>
          <a:bodyPr>
            <a:normAutofit/>
          </a:bodyPr>
          <a:lstStyle/>
          <a:p>
            <a:pPr algn="ctr"/>
            <a:r>
              <a:rPr lang="en-US" dirty="0"/>
              <a:t>Erosional Agents</a:t>
            </a:r>
          </a:p>
        </p:txBody>
      </p:sp>
      <p:pic>
        <p:nvPicPr>
          <p:cNvPr id="10" name="Picture Placeholder 9" descr="1204erosional.jpg"/>
          <p:cNvPicPr>
            <a:picLocks noGrp="1" noChangeAspect="1"/>
          </p:cNvPicPr>
          <p:nvPr>
            <p:ph type="pic" idx="1"/>
          </p:nvPr>
        </p:nvPicPr>
        <p:blipFill>
          <a:blip r:embed="rId2" cstate="print"/>
          <a:srcRect l="9349" r="9349"/>
          <a:stretch>
            <a:fillRect/>
          </a:stretch>
        </p:blipFill>
        <p:spPr>
          <a:xfrm>
            <a:off x="5029200" y="386933"/>
            <a:ext cx="5294312" cy="4489867"/>
          </a:xfrm>
        </p:spPr>
      </p:pic>
      <p:sp>
        <p:nvSpPr>
          <p:cNvPr id="2" name="TextBox 1">
            <a:extLst>
              <a:ext uri="{FF2B5EF4-FFF2-40B4-BE49-F238E27FC236}">
                <a16:creationId xmlns:a16="http://schemas.microsoft.com/office/drawing/2014/main" id="{D3BD91E4-DC47-4495-8B71-01F4A0740FC7}"/>
              </a:ext>
            </a:extLst>
          </p:cNvPr>
          <p:cNvSpPr txBox="1"/>
          <p:nvPr/>
        </p:nvSpPr>
        <p:spPr>
          <a:xfrm>
            <a:off x="1902485" y="386934"/>
            <a:ext cx="3008312" cy="4247317"/>
          </a:xfrm>
          <a:prstGeom prst="rect">
            <a:avLst/>
          </a:prstGeom>
          <a:noFill/>
        </p:spPr>
        <p:txBody>
          <a:bodyPr wrap="square" rtlCol="0">
            <a:spAutoFit/>
          </a:bodyPr>
          <a:lstStyle/>
          <a:p>
            <a:pPr algn="ctr"/>
            <a:r>
              <a:rPr lang="en-US" sz="3600" dirty="0">
                <a:solidFill>
                  <a:prstClr val="black"/>
                </a:solidFill>
                <a:latin typeface="Verdana"/>
              </a:rPr>
              <a:t>Water</a:t>
            </a:r>
          </a:p>
          <a:p>
            <a:pPr>
              <a:buFont typeface="Arial" pitchFamily="34" charset="0"/>
              <a:buChar char="•"/>
            </a:pPr>
            <a:r>
              <a:rPr lang="en-US" dirty="0">
                <a:solidFill>
                  <a:prstClr val="black"/>
                </a:solidFill>
                <a:latin typeface="Verdana"/>
              </a:rPr>
              <a:t>More power to move large particles than most winds.</a:t>
            </a:r>
          </a:p>
          <a:p>
            <a:pPr>
              <a:buFont typeface="Arial" pitchFamily="34" charset="0"/>
              <a:buChar char="•"/>
            </a:pPr>
            <a:r>
              <a:rPr lang="en-US" dirty="0">
                <a:solidFill>
                  <a:prstClr val="black"/>
                </a:solidFill>
                <a:latin typeface="Verdana"/>
              </a:rPr>
              <a:t>Greater the volume of water, the more material that can be eroded.</a:t>
            </a:r>
          </a:p>
          <a:p>
            <a:pPr>
              <a:buFont typeface="Arial" pitchFamily="34" charset="0"/>
              <a:buChar char="•"/>
            </a:pPr>
            <a:r>
              <a:rPr lang="en-US" dirty="0">
                <a:solidFill>
                  <a:prstClr val="black"/>
                </a:solidFill>
                <a:latin typeface="Verdana"/>
              </a:rPr>
              <a:t>The steeper the slope, the increase of erosional ability</a:t>
            </a:r>
          </a:p>
          <a:p>
            <a:pPr>
              <a:buFont typeface="Arial" pitchFamily="34" charset="0"/>
              <a:buChar char="•"/>
            </a:pPr>
            <a:r>
              <a:rPr lang="en-US" dirty="0">
                <a:solidFill>
                  <a:prstClr val="black"/>
                </a:solidFill>
                <a:latin typeface="Verdana"/>
              </a:rPr>
              <a:t>Much erosion takes place every day within the ocean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solidFill>
            <a:schemeClr val="accent5">
              <a:lumMod val="40000"/>
              <a:lumOff val="60000"/>
            </a:schemeClr>
          </a:solidFill>
          <a:ln>
            <a:solidFill>
              <a:schemeClr val="accent5">
                <a:lumMod val="75000"/>
              </a:schemeClr>
            </a:solidFill>
          </a:ln>
        </p:spPr>
        <p:txBody>
          <a:bodyPr/>
          <a:lstStyle/>
          <a:p>
            <a:pPr algn="ctr"/>
            <a:r>
              <a:rPr lang="en-US" dirty="0"/>
              <a:t>Glacial Erosion</a:t>
            </a:r>
          </a:p>
        </p:txBody>
      </p:sp>
      <p:sp>
        <p:nvSpPr>
          <p:cNvPr id="9" name="Content Placeholder 8"/>
          <p:cNvSpPr>
            <a:spLocks noGrp="1"/>
          </p:cNvSpPr>
          <p:nvPr>
            <p:ph sz="quarter" idx="2"/>
          </p:nvPr>
        </p:nvSpPr>
        <p:spPr>
          <a:xfrm>
            <a:off x="2131224" y="1447800"/>
            <a:ext cx="3931920" cy="4343400"/>
          </a:xfrm>
        </p:spPr>
        <p:txBody>
          <a:bodyPr>
            <a:normAutofit fontScale="92500" lnSpcReduction="20000"/>
          </a:bodyPr>
          <a:lstStyle/>
          <a:p>
            <a:r>
              <a:rPr lang="en-US" dirty="0"/>
              <a:t>Although glaciers cover less than 10% of the Earth’s surface, their erosional effects are large-scale and dramatic.</a:t>
            </a:r>
          </a:p>
          <a:p>
            <a:r>
              <a:rPr lang="en-US" dirty="0"/>
              <a:t>They scrape out and gouge large sections of landscape.</a:t>
            </a:r>
          </a:p>
          <a:p>
            <a:r>
              <a:rPr lang="en-US" dirty="0"/>
              <a:t>They are so powerful, they have the ability to pick up large rocks and move them over great distances. </a:t>
            </a:r>
          </a:p>
        </p:txBody>
      </p:sp>
      <p:pic>
        <p:nvPicPr>
          <p:cNvPr id="12" name="Content Placeholder 11" descr="Glacier%20Erosion.jpg"/>
          <p:cNvPicPr>
            <a:picLocks noGrp="1" noChangeAspect="1"/>
          </p:cNvPicPr>
          <p:nvPr>
            <p:ph sz="quarter" idx="4"/>
          </p:nvPr>
        </p:nvPicPr>
        <p:blipFill>
          <a:blip r:embed="rId2" cstate="print"/>
          <a:stretch>
            <a:fillRect/>
          </a:stretch>
        </p:blipFill>
        <p:spPr>
          <a:xfrm>
            <a:off x="6248400" y="609600"/>
            <a:ext cx="3810000" cy="51054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a:solidFill>
            <a:schemeClr val="accent5">
              <a:lumMod val="40000"/>
              <a:lumOff val="60000"/>
            </a:schemeClr>
          </a:solidFill>
          <a:ln w="3175">
            <a:solidFill>
              <a:schemeClr val="accent5">
                <a:lumMod val="75000"/>
              </a:schemeClr>
            </a:solidFill>
          </a:ln>
        </p:spPr>
        <p:txBody>
          <a:bodyPr/>
          <a:lstStyle/>
          <a:p>
            <a:pPr algn="ctr"/>
            <a:r>
              <a:rPr lang="en-US" dirty="0"/>
              <a:t>Wind Erosion</a:t>
            </a:r>
          </a:p>
        </p:txBody>
      </p:sp>
      <p:pic>
        <p:nvPicPr>
          <p:cNvPr id="8" name="Content Placeholder 7" descr="wind erosion.jpg"/>
          <p:cNvPicPr>
            <a:picLocks noGrp="1" noChangeAspect="1"/>
          </p:cNvPicPr>
          <p:nvPr>
            <p:ph sz="quarter" idx="2"/>
          </p:nvPr>
        </p:nvPicPr>
        <p:blipFill>
          <a:blip r:embed="rId2" cstate="print"/>
          <a:stretch>
            <a:fillRect/>
          </a:stretch>
        </p:blipFill>
        <p:spPr>
          <a:xfrm>
            <a:off x="2057401" y="609600"/>
            <a:ext cx="4005263" cy="5105400"/>
          </a:xfrm>
        </p:spPr>
      </p:pic>
      <p:sp>
        <p:nvSpPr>
          <p:cNvPr id="6" name="Content Placeholder 5"/>
          <p:cNvSpPr>
            <a:spLocks noGrp="1"/>
          </p:cNvSpPr>
          <p:nvPr>
            <p:ph sz="quarter" idx="4"/>
          </p:nvPr>
        </p:nvSpPr>
        <p:spPr>
          <a:xfrm>
            <a:off x="6176169" y="1371600"/>
            <a:ext cx="3931920" cy="4495800"/>
          </a:xfrm>
        </p:spPr>
        <p:txBody>
          <a:bodyPr>
            <a:noAutofit/>
          </a:bodyPr>
          <a:lstStyle/>
          <a:p>
            <a:r>
              <a:rPr lang="en-US" sz="1600" dirty="0"/>
              <a:t>Major erosional agent in areas on Earth that experience limited precipitation and high temperatures.</a:t>
            </a:r>
          </a:p>
          <a:p>
            <a:r>
              <a:rPr lang="en-US" sz="1600" dirty="0"/>
              <a:t>As result, these areas have minimal vegetation cover, so there is little to hold soil in place. </a:t>
            </a:r>
          </a:p>
          <a:p>
            <a:r>
              <a:rPr lang="en-US" sz="1600" dirty="0"/>
              <a:t>This allows wind to easily pick up and transport these fine, dry particles. </a:t>
            </a:r>
          </a:p>
          <a:p>
            <a:r>
              <a:rPr lang="en-US" sz="1600" dirty="0"/>
              <a:t>The effects of wind erosion can be damaging and dramatic, although wind erosion is relatively insignificant to erosion by water and glaciers.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B1E6-22AF-42F4-B520-7DCC8265F7A9}"/>
              </a:ext>
            </a:extLst>
          </p:cNvPr>
          <p:cNvSpPr>
            <a:spLocks noGrp="1"/>
          </p:cNvSpPr>
          <p:nvPr>
            <p:ph type="title"/>
          </p:nvPr>
        </p:nvSpPr>
        <p:spPr>
          <a:xfrm>
            <a:off x="738188" y="211454"/>
            <a:ext cx="10515600" cy="1325563"/>
          </a:xfrm>
        </p:spPr>
        <p:txBody>
          <a:bodyPr/>
          <a:lstStyle/>
          <a:p>
            <a:pPr algn="ctr"/>
            <a:r>
              <a:rPr lang="en-US" dirty="0"/>
              <a:t>Early Observations</a:t>
            </a:r>
          </a:p>
        </p:txBody>
      </p:sp>
      <p:sp>
        <p:nvSpPr>
          <p:cNvPr id="3" name="Content Placeholder 2">
            <a:extLst>
              <a:ext uri="{FF2B5EF4-FFF2-40B4-BE49-F238E27FC236}">
                <a16:creationId xmlns:a16="http://schemas.microsoft.com/office/drawing/2014/main" id="{1313CDD9-AA9A-4787-992B-C92C60AB91CE}"/>
              </a:ext>
            </a:extLst>
          </p:cNvPr>
          <p:cNvSpPr>
            <a:spLocks noGrp="1"/>
          </p:cNvSpPr>
          <p:nvPr>
            <p:ph sz="half" idx="2"/>
          </p:nvPr>
        </p:nvSpPr>
        <p:spPr>
          <a:xfrm>
            <a:off x="738188" y="1485900"/>
            <a:ext cx="5259387" cy="4703763"/>
          </a:xfrm>
        </p:spPr>
        <p:txBody>
          <a:bodyPr>
            <a:normAutofit lnSpcReduction="10000"/>
          </a:bodyPr>
          <a:lstStyle/>
          <a:p>
            <a:r>
              <a:rPr lang="en-US" sz="3200" dirty="0"/>
              <a:t>With the exception of events such as earthquakes, volcanic eruptions, and landslides, most of Earth’s surface appears to remain relatively unchanged during the course of a</a:t>
            </a:r>
            <a:r>
              <a:rPr lang="en-US" sz="3200" i="1" dirty="0"/>
              <a:t> human lifetime. </a:t>
            </a:r>
          </a:p>
          <a:p>
            <a:r>
              <a:rPr lang="en-US" sz="3200" dirty="0"/>
              <a:t>On the geologic time scale, however, Earth’s surface has changed dramatically.</a:t>
            </a:r>
          </a:p>
          <a:p>
            <a:endParaRPr lang="en-US" dirty="0"/>
          </a:p>
        </p:txBody>
      </p:sp>
      <p:sp>
        <p:nvSpPr>
          <p:cNvPr id="6" name="Content Placeholder 5">
            <a:extLst>
              <a:ext uri="{FF2B5EF4-FFF2-40B4-BE49-F238E27FC236}">
                <a16:creationId xmlns:a16="http://schemas.microsoft.com/office/drawing/2014/main" id="{A5963447-DA2C-4EC2-9763-233B79E3CA61}"/>
              </a:ext>
            </a:extLst>
          </p:cNvPr>
          <p:cNvSpPr>
            <a:spLocks noGrp="1"/>
          </p:cNvSpPr>
          <p:nvPr>
            <p:ph sz="quarter" idx="4"/>
          </p:nvPr>
        </p:nvSpPr>
        <p:spPr>
          <a:xfrm>
            <a:off x="6393180" y="1485900"/>
            <a:ext cx="5259388" cy="4978083"/>
          </a:xfrm>
        </p:spPr>
        <p:txBody>
          <a:bodyPr>
            <a:normAutofit lnSpcReduction="10000"/>
          </a:bodyPr>
          <a:lstStyle/>
          <a:p>
            <a:r>
              <a:rPr lang="en-US" sz="3200" dirty="0"/>
              <a:t>In the late 1500s, Abraham Ortelius, a Dutch cartographer (map maker), noticed the apparent fit of continents on either side of the Atlantic Ocean.</a:t>
            </a:r>
          </a:p>
          <a:p>
            <a:pPr marL="0" indent="0">
              <a:buNone/>
            </a:pPr>
            <a:r>
              <a:rPr lang="en-US" sz="3200" dirty="0"/>
              <a:t>•He proposed that North America and South America had been separated from Europe and Africa by earthquakes and floods.</a:t>
            </a:r>
          </a:p>
        </p:txBody>
      </p:sp>
    </p:spTree>
    <p:extLst>
      <p:ext uri="{BB962C8B-B14F-4D97-AF65-F5344CB8AC3E}">
        <p14:creationId xmlns:p14="http://schemas.microsoft.com/office/powerpoint/2010/main" val="2614036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66F971CE-413E-4409-BA46-9BF7912DBC82}"/>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Early Observations, continued</a:t>
            </a:r>
          </a:p>
        </p:txBody>
      </p:sp>
      <p:graphicFrame>
        <p:nvGraphicFramePr>
          <p:cNvPr id="10" name="Content Placeholder 7">
            <a:extLst>
              <a:ext uri="{FF2B5EF4-FFF2-40B4-BE49-F238E27FC236}">
                <a16:creationId xmlns:a16="http://schemas.microsoft.com/office/drawing/2014/main" id="{ED132159-D54A-4EFA-8DC0-F2DFE6155B06}"/>
              </a:ext>
            </a:extLst>
          </p:cNvPr>
          <p:cNvGraphicFramePr>
            <a:graphicFrameLocks noGrp="1"/>
          </p:cNvGraphicFramePr>
          <p:nvPr>
            <p:ph idx="1"/>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0753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E5CE81-8F6A-4EB5-865B-36B7EC0C1223}"/>
              </a:ext>
            </a:extLst>
          </p:cNvPr>
          <p:cNvSpPr>
            <a:spLocks noGrp="1"/>
          </p:cNvSpPr>
          <p:nvPr>
            <p:ph type="title"/>
          </p:nvPr>
        </p:nvSpPr>
        <p:spPr>
          <a:xfrm>
            <a:off x="643467" y="206599"/>
            <a:ext cx="3363974" cy="1597315"/>
          </a:xfrm>
          <a:noFill/>
          <a:ln w="19050">
            <a:solidFill>
              <a:schemeClr val="bg1"/>
            </a:solidFill>
          </a:ln>
        </p:spPr>
        <p:txBody>
          <a:bodyPr wrap="square">
            <a:normAutofit/>
          </a:bodyPr>
          <a:lstStyle/>
          <a:p>
            <a:pPr algn="ctr"/>
            <a:r>
              <a:rPr lang="en-US" sz="2800" dirty="0">
                <a:solidFill>
                  <a:schemeClr val="bg1"/>
                </a:solidFill>
              </a:rPr>
              <a:t>Continental Drift</a:t>
            </a:r>
          </a:p>
        </p:txBody>
      </p:sp>
      <p:sp>
        <p:nvSpPr>
          <p:cNvPr id="3" name="Content Placeholder 2">
            <a:extLst>
              <a:ext uri="{FF2B5EF4-FFF2-40B4-BE49-F238E27FC236}">
                <a16:creationId xmlns:a16="http://schemas.microsoft.com/office/drawing/2014/main" id="{3E01D8DB-635C-459F-BAFB-1C6933AF1F18}"/>
              </a:ext>
            </a:extLst>
          </p:cNvPr>
          <p:cNvSpPr>
            <a:spLocks noGrp="1"/>
          </p:cNvSpPr>
          <p:nvPr>
            <p:ph idx="1"/>
          </p:nvPr>
        </p:nvSpPr>
        <p:spPr>
          <a:xfrm>
            <a:off x="469417" y="1803914"/>
            <a:ext cx="3538025" cy="4825486"/>
          </a:xfrm>
        </p:spPr>
        <p:txBody>
          <a:bodyPr>
            <a:normAutofit/>
          </a:bodyPr>
          <a:lstStyle/>
          <a:p>
            <a:r>
              <a:rPr lang="en-US" sz="2400" dirty="0">
                <a:solidFill>
                  <a:schemeClr val="bg1"/>
                </a:solidFill>
              </a:rPr>
              <a:t>Wegener developed a hypothesis that he called continental drift. </a:t>
            </a:r>
          </a:p>
          <a:p>
            <a:r>
              <a:rPr lang="en-US" sz="2400" dirty="0">
                <a:solidFill>
                  <a:schemeClr val="bg1"/>
                </a:solidFill>
              </a:rPr>
              <a:t>He proposed that Earth’s continents had once been joined in a single landmass, a supercontinent called </a:t>
            </a:r>
            <a:r>
              <a:rPr lang="en-US" sz="2400" b="1" dirty="0">
                <a:solidFill>
                  <a:schemeClr val="bg1"/>
                </a:solidFill>
              </a:rPr>
              <a:t>Pangaea</a:t>
            </a:r>
            <a:r>
              <a:rPr lang="en-US" sz="2400" dirty="0">
                <a:solidFill>
                  <a:schemeClr val="bg1"/>
                </a:solidFill>
              </a:rPr>
              <a:t> (</a:t>
            </a:r>
            <a:r>
              <a:rPr lang="en-US" sz="2400" i="1" dirty="0">
                <a:solidFill>
                  <a:schemeClr val="bg1"/>
                </a:solidFill>
              </a:rPr>
              <a:t>Meaning The Earth</a:t>
            </a:r>
            <a:r>
              <a:rPr lang="en-US" sz="2400" dirty="0">
                <a:solidFill>
                  <a:schemeClr val="bg1"/>
                </a:solidFill>
              </a:rPr>
              <a:t>), that broke apart about 200 </a:t>
            </a:r>
            <a:r>
              <a:rPr lang="en-US" sz="2400" dirty="0" err="1">
                <a:solidFill>
                  <a:schemeClr val="bg1"/>
                </a:solidFill>
              </a:rPr>
              <a:t>mya</a:t>
            </a:r>
            <a:r>
              <a:rPr lang="en-US" sz="2400" dirty="0">
                <a:solidFill>
                  <a:schemeClr val="bg1"/>
                </a:solidFill>
              </a:rPr>
              <a:t> (million years ago) and sent the continents adrift.</a:t>
            </a:r>
          </a:p>
          <a:p>
            <a:endParaRPr lang="en-US" sz="1900" dirty="0">
              <a:solidFill>
                <a:schemeClr val="bg1"/>
              </a:solidFill>
            </a:endParaRPr>
          </a:p>
        </p:txBody>
      </p:sp>
      <p:pic>
        <p:nvPicPr>
          <p:cNvPr id="4" name="Picture 3">
            <a:extLst>
              <a:ext uri="{FF2B5EF4-FFF2-40B4-BE49-F238E27FC236}">
                <a16:creationId xmlns:a16="http://schemas.microsoft.com/office/drawing/2014/main" id="{1301A076-73A1-45B4-8251-53E9230BD89C}"/>
              </a:ext>
            </a:extLst>
          </p:cNvPr>
          <p:cNvPicPr>
            <a:picLocks noChangeAspect="1"/>
          </p:cNvPicPr>
          <p:nvPr/>
        </p:nvPicPr>
        <p:blipFill rotWithShape="1">
          <a:blip r:embed="rId2"/>
          <a:srcRect t="2343" r="1" b="3434"/>
          <a:stretch/>
        </p:blipFill>
        <p:spPr>
          <a:xfrm>
            <a:off x="4650908" y="1005257"/>
            <a:ext cx="7071675" cy="4847486"/>
          </a:xfrm>
          <a:prstGeom prst="rect">
            <a:avLst/>
          </a:prstGeom>
        </p:spPr>
      </p:pic>
    </p:spTree>
    <p:extLst>
      <p:ext uri="{BB962C8B-B14F-4D97-AF65-F5344CB8AC3E}">
        <p14:creationId xmlns:p14="http://schemas.microsoft.com/office/powerpoint/2010/main" val="3097658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2833-E72D-475D-867C-E2B47BFA11D2}"/>
              </a:ext>
            </a:extLst>
          </p:cNvPr>
          <p:cNvSpPr>
            <a:spLocks noGrp="1"/>
          </p:cNvSpPr>
          <p:nvPr>
            <p:ph type="title"/>
          </p:nvPr>
        </p:nvSpPr>
        <p:spPr>
          <a:xfrm>
            <a:off x="590550" y="-22543"/>
            <a:ext cx="10515600" cy="1325563"/>
          </a:xfrm>
        </p:spPr>
        <p:txBody>
          <a:bodyPr/>
          <a:lstStyle/>
          <a:p>
            <a:r>
              <a:rPr lang="en-US" dirty="0"/>
              <a:t>A Rejected Notion</a:t>
            </a:r>
          </a:p>
        </p:txBody>
      </p:sp>
      <p:sp>
        <p:nvSpPr>
          <p:cNvPr id="3" name="Content Placeholder 2">
            <a:extLst>
              <a:ext uri="{FF2B5EF4-FFF2-40B4-BE49-F238E27FC236}">
                <a16:creationId xmlns:a16="http://schemas.microsoft.com/office/drawing/2014/main" id="{67982A1C-07A5-44CE-A8D6-871ADB690CB3}"/>
              </a:ext>
            </a:extLst>
          </p:cNvPr>
          <p:cNvSpPr>
            <a:spLocks noGrp="1"/>
          </p:cNvSpPr>
          <p:nvPr>
            <p:ph idx="1"/>
          </p:nvPr>
        </p:nvSpPr>
        <p:spPr>
          <a:xfrm>
            <a:off x="342900" y="1303020"/>
            <a:ext cx="11010900" cy="5394959"/>
          </a:xfrm>
        </p:spPr>
        <p:txBody>
          <a:bodyPr>
            <a:normAutofit lnSpcReduction="10000"/>
          </a:bodyPr>
          <a:lstStyle/>
          <a:p>
            <a:r>
              <a:rPr lang="en-US" dirty="0"/>
              <a:t>Although Wegener had compiled an impressive collection of data, the hypothesis of continental drift was not accepted by the scientific community.</a:t>
            </a:r>
          </a:p>
          <a:p>
            <a:r>
              <a:rPr lang="en-US" b="1" dirty="0"/>
              <a:t>Two unanswered questions:</a:t>
            </a:r>
          </a:p>
          <a:p>
            <a:pPr lvl="1"/>
            <a:r>
              <a:rPr lang="en-US" dirty="0"/>
              <a:t>What forces could cause the movement?</a:t>
            </a:r>
          </a:p>
          <a:p>
            <a:pPr lvl="1"/>
            <a:r>
              <a:rPr lang="en-US" dirty="0"/>
              <a:t>How could continents move through solids?</a:t>
            </a:r>
          </a:p>
          <a:p>
            <a:pPr marL="914400" lvl="2" indent="0">
              <a:buNone/>
            </a:pPr>
            <a:r>
              <a:rPr lang="en-US" dirty="0"/>
              <a:t>~Main reasons that continental drift was rejected. ~</a:t>
            </a:r>
          </a:p>
          <a:p>
            <a:r>
              <a:rPr lang="en-US" dirty="0"/>
              <a:t>It was not until the early 1960s, when new technology revealed more evidence about how continents move, that scientists began to reconsider Wegener’s ideas.</a:t>
            </a:r>
          </a:p>
          <a:p>
            <a:pPr lvl="1"/>
            <a:r>
              <a:rPr lang="en-US" dirty="0"/>
              <a:t>Seafloor mapping &amp; Earth’s magnetic field provided necessary evidence to show how continents move.</a:t>
            </a:r>
          </a:p>
          <a:p>
            <a:pPr lvl="1"/>
            <a:endParaRPr lang="en-US" dirty="0"/>
          </a:p>
          <a:p>
            <a:pPr lvl="1"/>
            <a:r>
              <a:rPr lang="en-US" dirty="0">
                <a:hlinkClick r:id="rId2"/>
              </a:rPr>
              <a:t>https://www.youtube.com/watch?v=JmC-vjQGSNM</a:t>
            </a:r>
            <a:r>
              <a:rPr lang="en-US" dirty="0"/>
              <a:t> </a:t>
            </a:r>
          </a:p>
          <a:p>
            <a:endParaRPr lang="en-US" dirty="0"/>
          </a:p>
        </p:txBody>
      </p:sp>
    </p:spTree>
    <p:extLst>
      <p:ext uri="{BB962C8B-B14F-4D97-AF65-F5344CB8AC3E}">
        <p14:creationId xmlns:p14="http://schemas.microsoft.com/office/powerpoint/2010/main" val="4185257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202354-4EC4-41D7-A5EF-A1898A99AAE7}"/>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Ocean Rocks and Sediments </a:t>
            </a:r>
          </a:p>
        </p:txBody>
      </p:sp>
      <p:pic>
        <p:nvPicPr>
          <p:cNvPr id="4" name="Picture 3">
            <a:extLst>
              <a:ext uri="{FF2B5EF4-FFF2-40B4-BE49-F238E27FC236}">
                <a16:creationId xmlns:a16="http://schemas.microsoft.com/office/drawing/2014/main" id="{C31192F5-ABB6-4590-A596-CE7F864E08BF}"/>
              </a:ext>
            </a:extLst>
          </p:cNvPr>
          <p:cNvPicPr>
            <a:picLocks noChangeAspect="1"/>
          </p:cNvPicPr>
          <p:nvPr/>
        </p:nvPicPr>
        <p:blipFill rotWithShape="1">
          <a:blip r:embed="rId2"/>
          <a:srcRect t="5761" r="1"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148EBA9-5753-44AF-B905-22016F5A697C}"/>
              </a:ext>
            </a:extLst>
          </p:cNvPr>
          <p:cNvSpPr>
            <a:spLocks noGrp="1"/>
          </p:cNvSpPr>
          <p:nvPr>
            <p:ph idx="1"/>
          </p:nvPr>
        </p:nvSpPr>
        <p:spPr>
          <a:xfrm>
            <a:off x="7582563" y="321732"/>
            <a:ext cx="4085181" cy="6214534"/>
          </a:xfrm>
        </p:spPr>
        <p:txBody>
          <a:bodyPr anchor="ctr">
            <a:normAutofit/>
          </a:bodyPr>
          <a:lstStyle/>
          <a:p>
            <a:r>
              <a:rPr lang="en-US" sz="2000" dirty="0">
                <a:solidFill>
                  <a:srgbClr val="FFFFFF"/>
                </a:solidFill>
              </a:rPr>
              <a:t>The ages of the rocks that make up the seafloor vary across the ocean floor, and these variations are predictable. </a:t>
            </a:r>
          </a:p>
          <a:p>
            <a:r>
              <a:rPr lang="en-US" sz="2000" dirty="0">
                <a:solidFill>
                  <a:srgbClr val="FFFFFF"/>
                </a:solidFill>
              </a:rPr>
              <a:t>The age of oceanic crust increases with distance from a ridge.</a:t>
            </a:r>
          </a:p>
          <a:p>
            <a:r>
              <a:rPr lang="en-US" sz="2000" dirty="0">
                <a:solidFill>
                  <a:srgbClr val="FFFFFF"/>
                </a:solidFill>
              </a:rPr>
              <a:t>Ocean-floor sediments are typically a few hundred meters thick.</a:t>
            </a:r>
          </a:p>
          <a:p>
            <a:r>
              <a:rPr lang="en-US" sz="2000" dirty="0">
                <a:solidFill>
                  <a:srgbClr val="FFFFFF"/>
                </a:solidFill>
              </a:rPr>
              <a:t>Large areas of continents, on the other hand, are blanketed with sedimentary rocks that are as much as 20 km thick. </a:t>
            </a:r>
          </a:p>
          <a:p>
            <a:r>
              <a:rPr lang="en-US" sz="2000" dirty="0">
                <a:solidFill>
                  <a:srgbClr val="FFFFFF"/>
                </a:solidFill>
              </a:rPr>
              <a:t>Observations of ocean-floor sediments revealed that, like the age of ocean crust, the thickness of ocean-floor sediments increases with distance from an ocean ridge.</a:t>
            </a:r>
          </a:p>
          <a:p>
            <a:endParaRPr lang="en-US" sz="1600" dirty="0">
              <a:solidFill>
                <a:srgbClr val="FFFFFF"/>
              </a:solidFill>
            </a:endParaRPr>
          </a:p>
        </p:txBody>
      </p:sp>
    </p:spTree>
    <p:extLst>
      <p:ext uri="{BB962C8B-B14F-4D97-AF65-F5344CB8AC3E}">
        <p14:creationId xmlns:p14="http://schemas.microsoft.com/office/powerpoint/2010/main" val="1226123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A55DB0-EA15-4C0F-90B7-E5BBD6394AA9}"/>
              </a:ext>
            </a:extLst>
          </p:cNvPr>
          <p:cNvSpPr>
            <a:spLocks noGrp="1"/>
          </p:cNvSpPr>
          <p:nvPr>
            <p:ph type="title"/>
          </p:nvPr>
        </p:nvSpPr>
        <p:spPr>
          <a:xfrm>
            <a:off x="640079" y="2053641"/>
            <a:ext cx="3669161" cy="2760098"/>
          </a:xfrm>
        </p:spPr>
        <p:txBody>
          <a:bodyPr>
            <a:normAutofit/>
          </a:bodyPr>
          <a:lstStyle/>
          <a:p>
            <a:r>
              <a:rPr lang="en-US">
                <a:solidFill>
                  <a:srgbClr val="FFFFFF"/>
                </a:solidFill>
              </a:rPr>
              <a:t>Divergent (divide) Boundaries</a:t>
            </a:r>
          </a:p>
        </p:txBody>
      </p:sp>
      <p:sp>
        <p:nvSpPr>
          <p:cNvPr id="3" name="Content Placeholder 2">
            <a:extLst>
              <a:ext uri="{FF2B5EF4-FFF2-40B4-BE49-F238E27FC236}">
                <a16:creationId xmlns:a16="http://schemas.microsoft.com/office/drawing/2014/main" id="{81C12D99-9924-4DE3-8376-396E620BF254}"/>
              </a:ext>
            </a:extLst>
          </p:cNvPr>
          <p:cNvSpPr>
            <a:spLocks noGrp="1"/>
          </p:cNvSpPr>
          <p:nvPr>
            <p:ph idx="1"/>
          </p:nvPr>
        </p:nvSpPr>
        <p:spPr>
          <a:xfrm>
            <a:off x="6090574" y="801866"/>
            <a:ext cx="5306084" cy="5230634"/>
          </a:xfrm>
        </p:spPr>
        <p:txBody>
          <a:bodyPr anchor="ctr">
            <a:normAutofit/>
          </a:bodyPr>
          <a:lstStyle/>
          <a:p>
            <a:r>
              <a:rPr lang="en-US" sz="2200" dirty="0">
                <a:solidFill>
                  <a:srgbClr val="000000"/>
                </a:solidFill>
              </a:rPr>
              <a:t>Regions where two tectonic plates are moving apart are called </a:t>
            </a:r>
            <a:r>
              <a:rPr lang="en-US" sz="2200" b="1" i="1" dirty="0">
                <a:solidFill>
                  <a:srgbClr val="000000"/>
                </a:solidFill>
              </a:rPr>
              <a:t>divergent boundaries.</a:t>
            </a:r>
          </a:p>
          <a:p>
            <a:r>
              <a:rPr lang="en-US" sz="2200" dirty="0">
                <a:solidFill>
                  <a:srgbClr val="000000"/>
                </a:solidFill>
              </a:rPr>
              <a:t>Most divergent boundaries are found along the seafloor rift valleys.</a:t>
            </a:r>
          </a:p>
          <a:p>
            <a:r>
              <a:rPr lang="en-US" sz="2200" dirty="0">
                <a:solidFill>
                  <a:srgbClr val="000000"/>
                </a:solidFill>
              </a:rPr>
              <a:t>The formation of new ocean crust at most divergent boundaries accounts for the high heat flow, volcanism, and earthquakes associated with these boundaries.</a:t>
            </a:r>
          </a:p>
          <a:p>
            <a:r>
              <a:rPr lang="en-US" sz="2200" dirty="0">
                <a:solidFill>
                  <a:srgbClr val="000000"/>
                </a:solidFill>
              </a:rPr>
              <a:t>Some divergent boundaries form on continents. When continental crust begins to separate, the stretched crust forms a long, narrow depression called a rift valley. </a:t>
            </a:r>
          </a:p>
        </p:txBody>
      </p:sp>
    </p:spTree>
    <p:extLst>
      <p:ext uri="{BB962C8B-B14F-4D97-AF65-F5344CB8AC3E}">
        <p14:creationId xmlns:p14="http://schemas.microsoft.com/office/powerpoint/2010/main" val="129208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3D80-8BE5-46C9-B2A9-E4AEC5154E61}"/>
              </a:ext>
            </a:extLst>
          </p:cNvPr>
          <p:cNvSpPr>
            <a:spLocks noGrp="1"/>
          </p:cNvSpPr>
          <p:nvPr>
            <p:ph type="title"/>
          </p:nvPr>
        </p:nvSpPr>
        <p:spPr/>
        <p:txBody>
          <a:bodyPr/>
          <a:lstStyle/>
          <a:p>
            <a:pPr algn="ctr"/>
            <a:r>
              <a:rPr lang="en-US" dirty="0"/>
              <a:t>Section 1: Earth Science</a:t>
            </a:r>
          </a:p>
        </p:txBody>
      </p:sp>
      <p:sp>
        <p:nvSpPr>
          <p:cNvPr id="3" name="Content Placeholder 2">
            <a:extLst>
              <a:ext uri="{FF2B5EF4-FFF2-40B4-BE49-F238E27FC236}">
                <a16:creationId xmlns:a16="http://schemas.microsoft.com/office/drawing/2014/main" id="{6536762B-53C5-48F8-A98D-0819A027A3AF}"/>
              </a:ext>
            </a:extLst>
          </p:cNvPr>
          <p:cNvSpPr>
            <a:spLocks noGrp="1"/>
          </p:cNvSpPr>
          <p:nvPr>
            <p:ph idx="1"/>
          </p:nvPr>
        </p:nvSpPr>
        <p:spPr>
          <a:xfrm>
            <a:off x="838200" y="1508760"/>
            <a:ext cx="10515600" cy="4668203"/>
          </a:xfrm>
        </p:spPr>
        <p:txBody>
          <a:bodyPr>
            <a:normAutofit lnSpcReduction="10000"/>
          </a:bodyPr>
          <a:lstStyle/>
          <a:p>
            <a:r>
              <a:rPr lang="en-US" sz="3200" dirty="0"/>
              <a:t>Earth Science can be broken into 5 major areas of specialization:</a:t>
            </a:r>
          </a:p>
          <a:p>
            <a:pPr lvl="1"/>
            <a:r>
              <a:rPr lang="en-US" sz="2800" b="1" dirty="0"/>
              <a:t>Astronomy: </a:t>
            </a:r>
            <a:r>
              <a:rPr lang="en-US" sz="2800" dirty="0"/>
              <a:t>The study of objects beyond the Earth’s atmosphere</a:t>
            </a:r>
          </a:p>
          <a:p>
            <a:pPr lvl="1"/>
            <a:r>
              <a:rPr lang="en-US" sz="2800" b="1" dirty="0"/>
              <a:t>Meteorology: </a:t>
            </a:r>
            <a:r>
              <a:rPr lang="en-US" sz="2800" dirty="0"/>
              <a:t>The study of forces and processes that cause the atmosphere to change and produce weather</a:t>
            </a:r>
          </a:p>
          <a:p>
            <a:pPr lvl="1"/>
            <a:r>
              <a:rPr lang="en-US" sz="2800" b="1" dirty="0"/>
              <a:t>Geology: </a:t>
            </a:r>
            <a:r>
              <a:rPr lang="en-US" sz="2800" dirty="0"/>
              <a:t>The study of materials that make up earth, the processes that form and change these materials, and the history of the planet and its life-forms since its origin</a:t>
            </a:r>
          </a:p>
          <a:p>
            <a:pPr lvl="1"/>
            <a:r>
              <a:rPr lang="en-US" sz="2800" b="1" dirty="0"/>
              <a:t>Oceanography: </a:t>
            </a:r>
            <a:r>
              <a:rPr lang="en-US" sz="2800" dirty="0"/>
              <a:t>The study of the Earth’s oceans</a:t>
            </a:r>
          </a:p>
          <a:p>
            <a:pPr lvl="1"/>
            <a:r>
              <a:rPr lang="en-US" sz="2800" b="1" dirty="0"/>
              <a:t>Environmental Science: </a:t>
            </a:r>
            <a:r>
              <a:rPr lang="en-US" sz="2800" dirty="0"/>
              <a:t>The study of the interactions of organism and their surroundings</a:t>
            </a:r>
          </a:p>
        </p:txBody>
      </p:sp>
    </p:spTree>
    <p:extLst>
      <p:ext uri="{BB962C8B-B14F-4D97-AF65-F5344CB8AC3E}">
        <p14:creationId xmlns:p14="http://schemas.microsoft.com/office/powerpoint/2010/main" val="3327431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slideplayer.com/5715557/19/images/57/Divergent%20Boundary:%20Mid-ocean%20ridge%20Rift%20valley.jpg">
            <a:extLst>
              <a:ext uri="{FF2B5EF4-FFF2-40B4-BE49-F238E27FC236}">
                <a16:creationId xmlns:a16="http://schemas.microsoft.com/office/drawing/2014/main" id="{9AB1BD69-7058-4806-8DFE-F706783AC3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1955" y="643466"/>
            <a:ext cx="742808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416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8A4CBF-7878-4A55-BD30-884298821850}"/>
              </a:ext>
            </a:extLst>
          </p:cNvPr>
          <p:cNvSpPr>
            <a:spLocks noGrp="1"/>
          </p:cNvSpPr>
          <p:nvPr>
            <p:ph type="title"/>
          </p:nvPr>
        </p:nvSpPr>
        <p:spPr>
          <a:xfrm>
            <a:off x="863029" y="1012004"/>
            <a:ext cx="3416158" cy="4795408"/>
          </a:xfrm>
        </p:spPr>
        <p:txBody>
          <a:bodyPr>
            <a:normAutofit/>
          </a:bodyPr>
          <a:lstStyle/>
          <a:p>
            <a:r>
              <a:rPr lang="en-US">
                <a:solidFill>
                  <a:srgbClr val="FFFFFF"/>
                </a:solidFill>
              </a:rPr>
              <a:t>Convergent Boundaries</a:t>
            </a:r>
          </a:p>
        </p:txBody>
      </p:sp>
      <p:graphicFrame>
        <p:nvGraphicFramePr>
          <p:cNvPr id="5" name="Content Placeholder 2">
            <a:extLst>
              <a:ext uri="{FF2B5EF4-FFF2-40B4-BE49-F238E27FC236}">
                <a16:creationId xmlns:a16="http://schemas.microsoft.com/office/drawing/2014/main" id="{B643A132-DC52-42BC-BD1B-1DC071F48564}"/>
              </a:ext>
            </a:extLst>
          </p:cNvPr>
          <p:cNvGraphicFramePr>
            <a:graphicFrameLocks noGrp="1"/>
          </p:cNvGraphicFramePr>
          <p:nvPr>
            <p:ph idx="1"/>
            <p:extLst/>
          </p:nvPr>
        </p:nvGraphicFramePr>
        <p:xfrm>
          <a:off x="5244038" y="470925"/>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0830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D8C34A-0C1A-4167-93BB-CF7B69355EB3}"/>
              </a:ext>
            </a:extLst>
          </p:cNvPr>
          <p:cNvSpPr>
            <a:spLocks noGrp="1"/>
          </p:cNvSpPr>
          <p:nvPr>
            <p:ph type="title"/>
          </p:nvPr>
        </p:nvSpPr>
        <p:spPr>
          <a:xfrm>
            <a:off x="863029" y="1012004"/>
            <a:ext cx="3416158" cy="4795408"/>
          </a:xfrm>
        </p:spPr>
        <p:txBody>
          <a:bodyPr>
            <a:normAutofit/>
          </a:bodyPr>
          <a:lstStyle/>
          <a:p>
            <a:r>
              <a:rPr lang="en-US">
                <a:solidFill>
                  <a:srgbClr val="FFFFFF"/>
                </a:solidFill>
              </a:rPr>
              <a:t>Convergent Boundaries</a:t>
            </a:r>
          </a:p>
        </p:txBody>
      </p:sp>
      <p:graphicFrame>
        <p:nvGraphicFramePr>
          <p:cNvPr id="5" name="Content Placeholder 2">
            <a:extLst>
              <a:ext uri="{FF2B5EF4-FFF2-40B4-BE49-F238E27FC236}">
                <a16:creationId xmlns:a16="http://schemas.microsoft.com/office/drawing/2014/main" id="{25C5416D-ADFD-4489-9091-17E7B5C736DA}"/>
              </a:ext>
            </a:extLst>
          </p:cNvPr>
          <p:cNvGraphicFramePr>
            <a:graphicFrameLocks noGrp="1"/>
          </p:cNvGraphicFramePr>
          <p:nvPr>
            <p:ph idx="1"/>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17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D05D-79F3-4131-BC45-0BBA25A8D33B}"/>
              </a:ext>
            </a:extLst>
          </p:cNvPr>
          <p:cNvSpPr>
            <a:spLocks noGrp="1"/>
          </p:cNvSpPr>
          <p:nvPr>
            <p:ph type="title"/>
          </p:nvPr>
        </p:nvSpPr>
        <p:spPr>
          <a:xfrm>
            <a:off x="838200" y="365125"/>
            <a:ext cx="10515600" cy="1325563"/>
          </a:xfrm>
        </p:spPr>
        <p:txBody>
          <a:bodyPr>
            <a:normAutofit/>
          </a:bodyPr>
          <a:lstStyle/>
          <a:p>
            <a:r>
              <a:rPr lang="en-US" dirty="0"/>
              <a:t>Convergent Boundaries</a:t>
            </a:r>
          </a:p>
        </p:txBody>
      </p:sp>
      <p:graphicFrame>
        <p:nvGraphicFramePr>
          <p:cNvPr id="5" name="Content Placeholder 2">
            <a:extLst>
              <a:ext uri="{FF2B5EF4-FFF2-40B4-BE49-F238E27FC236}">
                <a16:creationId xmlns:a16="http://schemas.microsoft.com/office/drawing/2014/main" id="{AD7BF751-C4BE-47B7-93E4-5D4428D8A659}"/>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694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E7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FEFCEC-126C-4E53-8780-E050603C4ACC}"/>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a:solidFill>
                  <a:srgbClr val="FFFFFF"/>
                </a:solidFill>
              </a:rPr>
              <a:t>Convection in the Mantle</a:t>
            </a:r>
          </a:p>
        </p:txBody>
      </p:sp>
      <p:pic>
        <p:nvPicPr>
          <p:cNvPr id="3074" name="Picture 2" descr="http://publish.illinois.edu/platetectonics/files/2014/12/mantle.jpg">
            <a:extLst>
              <a:ext uri="{FF2B5EF4-FFF2-40B4-BE49-F238E27FC236}">
                <a16:creationId xmlns:a16="http://schemas.microsoft.com/office/drawing/2014/main" id="{0CFAFF54-BD78-458D-A52F-8582EBA3A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790" y="374667"/>
            <a:ext cx="7803050" cy="39015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4B82F79-0A95-47AC-80F1-148F2447D86E}"/>
              </a:ext>
            </a:extLst>
          </p:cNvPr>
          <p:cNvSpPr>
            <a:spLocks noGrp="1"/>
          </p:cNvSpPr>
          <p:nvPr>
            <p:ph idx="1"/>
          </p:nvPr>
        </p:nvSpPr>
        <p:spPr>
          <a:xfrm>
            <a:off x="2971800" y="4686300"/>
            <a:ext cx="8321040" cy="1965960"/>
          </a:xfrm>
        </p:spPr>
        <p:txBody>
          <a:bodyPr>
            <a:normAutofit/>
          </a:bodyPr>
          <a:lstStyle/>
          <a:p>
            <a:r>
              <a:rPr lang="en-US" sz="3200" dirty="0"/>
              <a:t>Convection currents develop in the mantle, moving the crust and outermost part of the mantle and transferring thermal energy from Earth’s interior to its exterior.</a:t>
            </a:r>
          </a:p>
        </p:txBody>
      </p:sp>
    </p:spTree>
    <p:extLst>
      <p:ext uri="{BB962C8B-B14F-4D97-AF65-F5344CB8AC3E}">
        <p14:creationId xmlns:p14="http://schemas.microsoft.com/office/powerpoint/2010/main" val="3132638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E7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9DD0B-2E44-4040-8DBF-3430CEBC4786}"/>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Push and pull</a:t>
            </a:r>
          </a:p>
        </p:txBody>
      </p:sp>
      <p:pic>
        <p:nvPicPr>
          <p:cNvPr id="4098" name="Picture 2" descr="https://qph.fs.quoracdn.net/main-qimg-db24bd39d0f78925ff7fe0ff81835138-c">
            <a:extLst>
              <a:ext uri="{FF2B5EF4-FFF2-40B4-BE49-F238E27FC236}">
                <a16:creationId xmlns:a16="http://schemas.microsoft.com/office/drawing/2014/main" id="{2DD1BEFD-3116-4965-898E-1C0D59BCC1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8" r="1" b="9296"/>
          <a:stretch/>
        </p:blipFill>
        <p:spPr bwMode="auto">
          <a:xfrm>
            <a:off x="932231" y="465718"/>
            <a:ext cx="5768453" cy="349867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E8DB354-22B7-4274-9CD6-3BE120D509E4}"/>
              </a:ext>
            </a:extLst>
          </p:cNvPr>
          <p:cNvSpPr>
            <a:spLocks noGrp="1"/>
          </p:cNvSpPr>
          <p:nvPr>
            <p:ph idx="1"/>
          </p:nvPr>
        </p:nvSpPr>
        <p:spPr>
          <a:xfrm>
            <a:off x="8029319" y="917724"/>
            <a:ext cx="3424739" cy="5474557"/>
          </a:xfrm>
        </p:spPr>
        <p:txBody>
          <a:bodyPr anchor="ctr">
            <a:normAutofit fontScale="92500"/>
          </a:bodyPr>
          <a:lstStyle/>
          <a:p>
            <a:r>
              <a:rPr lang="en-US" sz="2400" dirty="0">
                <a:solidFill>
                  <a:srgbClr val="FFFFFF"/>
                </a:solidFill>
              </a:rPr>
              <a:t>Ridge push is the tectonic process associated with convection currents in Earth’s mantle that occurs when the weight of an elevated ridge pushes an oceanic plate toward a subduction zone.</a:t>
            </a:r>
          </a:p>
          <a:p>
            <a:r>
              <a:rPr lang="en-US" sz="2400" dirty="0">
                <a:solidFill>
                  <a:srgbClr val="FFFFFF"/>
                </a:solidFill>
              </a:rPr>
              <a:t>Slab pull is the tectonic process associated with convection currents in Earth’s mantle that occurs as the weight of the subducting plate pulls the trailing lithosphere into a subduction zone.</a:t>
            </a:r>
          </a:p>
        </p:txBody>
      </p:sp>
    </p:spTree>
    <p:extLst>
      <p:ext uri="{BB962C8B-B14F-4D97-AF65-F5344CB8AC3E}">
        <p14:creationId xmlns:p14="http://schemas.microsoft.com/office/powerpoint/2010/main" val="660421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http://glencoe.com/qe/images/earthgeu_olc/36_reggrds_ss_060.jpg">
            <a:extLst>
              <a:ext uri="{FF2B5EF4-FFF2-40B4-BE49-F238E27FC236}">
                <a16:creationId xmlns:a16="http://schemas.microsoft.com/office/drawing/2014/main" id="{A31C8481-5614-48EE-94FA-EFD8B7298AB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792" y="310304"/>
            <a:ext cx="6212008" cy="6547696"/>
          </a:xfrm>
          <a:prstGeom prst="rect">
            <a:avLst/>
          </a:prstGeom>
          <a:noFill/>
        </p:spPr>
      </p:pic>
      <p:sp>
        <p:nvSpPr>
          <p:cNvPr id="5" name="TextBox 4">
            <a:extLst>
              <a:ext uri="{FF2B5EF4-FFF2-40B4-BE49-F238E27FC236}">
                <a16:creationId xmlns:a16="http://schemas.microsoft.com/office/drawing/2014/main" id="{56F6586A-74CB-4B71-9628-44193400D565}"/>
              </a:ext>
            </a:extLst>
          </p:cNvPr>
          <p:cNvSpPr txBox="1"/>
          <p:nvPr/>
        </p:nvSpPr>
        <p:spPr>
          <a:xfrm>
            <a:off x="6400800" y="310303"/>
            <a:ext cx="5602408" cy="3693319"/>
          </a:xfrm>
          <a:prstGeom prst="rect">
            <a:avLst/>
          </a:prstGeom>
          <a:noFill/>
        </p:spPr>
        <p:txBody>
          <a:bodyPr wrap="square" rtlCol="0">
            <a:spAutoFit/>
          </a:bodyPr>
          <a:lstStyle/>
          <a:p>
            <a:pPr marL="114300" marR="0" indent="-342900">
              <a:spcBef>
                <a:spcPts val="0"/>
              </a:spcBef>
              <a:spcAft>
                <a:spcPts val="0"/>
              </a:spcAft>
            </a:pPr>
            <a:r>
              <a:rPr lang="en-US" b="1" dirty="0">
                <a:solidFill>
                  <a:srgbClr val="000000"/>
                </a:solidFill>
                <a:latin typeface="Bookman Old Style" panose="02050604050505020204" pitchFamily="18" charset="0"/>
                <a:ea typeface="ヒラギノ角ゴ Pro W3"/>
                <a:cs typeface="Times New Roman" panose="02020603050405020304" pitchFamily="18" charset="0"/>
              </a:rPr>
              <a:t>1)  200 </a:t>
            </a:r>
            <a:r>
              <a:rPr lang="en-US" b="1" baseline="30000" dirty="0">
                <a:solidFill>
                  <a:srgbClr val="000000"/>
                </a:solidFill>
                <a:latin typeface="Bookman Old Style" panose="02050604050505020204" pitchFamily="18" charset="0"/>
                <a:ea typeface="ヒラギノ角ゴ Pro W3"/>
                <a:cs typeface="Times New Roman" panose="02020603050405020304" pitchFamily="18" charset="0"/>
              </a:rPr>
              <a:t>o </a:t>
            </a:r>
            <a:r>
              <a:rPr lang="en-US" b="1" dirty="0">
                <a:solidFill>
                  <a:srgbClr val="000000"/>
                </a:solidFill>
                <a:latin typeface="Bookman Old Style" panose="02050604050505020204" pitchFamily="18" charset="0"/>
                <a:ea typeface="ヒラギノ角ゴ Pro W3"/>
                <a:cs typeface="Times New Roman" panose="02020603050405020304" pitchFamily="18" charset="0"/>
              </a:rPr>
              <a:t>C and 300 MPa</a:t>
            </a:r>
            <a:endParaRPr lang="en-US" sz="2800" b="1" dirty="0">
              <a:solidFill>
                <a:srgbClr val="000000"/>
              </a:solidFill>
              <a:latin typeface="Helvetica" panose="020B0604020202020204" pitchFamily="34" charset="0"/>
              <a:ea typeface="ヒラギノ角ゴ Pro W3"/>
              <a:cs typeface="Times New Roman" panose="02020603050405020304" pitchFamily="18" charset="0"/>
            </a:endParaRPr>
          </a:p>
          <a:p>
            <a:pPr marL="114300" marR="0" indent="-342900">
              <a:spcBef>
                <a:spcPts val="0"/>
              </a:spcBef>
              <a:spcAft>
                <a:spcPts val="0"/>
              </a:spcAft>
            </a:pPr>
            <a:r>
              <a:rPr lang="en-US" dirty="0">
                <a:solidFill>
                  <a:srgbClr val="000000"/>
                </a:solidFill>
                <a:latin typeface="Bookman Old Style" panose="02050604050505020204" pitchFamily="18" charset="0"/>
                <a:ea typeface="ヒラギノ角ゴ Pro W3"/>
                <a:cs typeface="Times New Roman" panose="02020603050405020304" pitchFamily="18" charset="0"/>
              </a:rPr>
              <a:t>	a. lithification	b. low grade	c. intermediate grade	     d. high grade  </a:t>
            </a:r>
            <a:endParaRPr lang="en-US" sz="2800" dirty="0">
              <a:solidFill>
                <a:srgbClr val="000000"/>
              </a:solidFill>
              <a:latin typeface="Helvetica" panose="020B0604020202020204" pitchFamily="34" charset="0"/>
              <a:ea typeface="ヒラギノ角ゴ Pro W3"/>
              <a:cs typeface="Times New Roman" panose="02020603050405020304" pitchFamily="18" charset="0"/>
            </a:endParaRPr>
          </a:p>
          <a:p>
            <a:pPr marL="114300" marR="0" indent="-342900">
              <a:spcBef>
                <a:spcPts val="0"/>
              </a:spcBef>
              <a:spcAft>
                <a:spcPts val="0"/>
              </a:spcAft>
            </a:pPr>
            <a:r>
              <a:rPr lang="en-US" dirty="0">
                <a:solidFill>
                  <a:srgbClr val="000000"/>
                </a:solidFill>
                <a:latin typeface="Bookman Old Style" panose="02050604050505020204" pitchFamily="18" charset="0"/>
                <a:ea typeface="ヒラギノ角ゴ Pro W3"/>
                <a:cs typeface="Times New Roman" panose="02020603050405020304" pitchFamily="18" charset="0"/>
              </a:rPr>
              <a:t> </a:t>
            </a:r>
            <a:endParaRPr lang="en-US" sz="2800" dirty="0">
              <a:solidFill>
                <a:srgbClr val="000000"/>
              </a:solidFill>
              <a:latin typeface="Helvetica" panose="020B0604020202020204" pitchFamily="34" charset="0"/>
              <a:ea typeface="ヒラギノ角ゴ Pro W3"/>
              <a:cs typeface="Times New Roman" panose="02020603050405020304" pitchFamily="18" charset="0"/>
            </a:endParaRPr>
          </a:p>
          <a:p>
            <a:pPr marL="114300" marR="0" indent="-342900">
              <a:spcBef>
                <a:spcPts val="0"/>
              </a:spcBef>
              <a:spcAft>
                <a:spcPts val="0"/>
              </a:spcAft>
            </a:pPr>
            <a:endParaRPr lang="en-US" b="1" dirty="0">
              <a:solidFill>
                <a:srgbClr val="000000"/>
              </a:solidFill>
              <a:latin typeface="Bookman Old Style" panose="02050604050505020204" pitchFamily="18" charset="0"/>
              <a:ea typeface="ヒラギノ角ゴ Pro W3"/>
              <a:cs typeface="Times New Roman" panose="02020603050405020304" pitchFamily="18" charset="0"/>
            </a:endParaRPr>
          </a:p>
          <a:p>
            <a:pPr marL="114300" marR="0" indent="-342900">
              <a:spcBef>
                <a:spcPts val="0"/>
              </a:spcBef>
              <a:spcAft>
                <a:spcPts val="0"/>
              </a:spcAft>
            </a:pPr>
            <a:r>
              <a:rPr lang="en-US" b="1" dirty="0">
                <a:solidFill>
                  <a:srgbClr val="000000"/>
                </a:solidFill>
                <a:latin typeface="Bookman Old Style" panose="02050604050505020204" pitchFamily="18" charset="0"/>
                <a:ea typeface="ヒラギノ角ゴ Pro W3"/>
                <a:cs typeface="Times New Roman" panose="02020603050405020304" pitchFamily="18" charset="0"/>
              </a:rPr>
              <a:t>2) 400 </a:t>
            </a:r>
            <a:r>
              <a:rPr lang="en-US" b="1" baseline="30000" dirty="0">
                <a:solidFill>
                  <a:srgbClr val="000000"/>
                </a:solidFill>
                <a:latin typeface="Bookman Old Style" panose="02050604050505020204" pitchFamily="18" charset="0"/>
                <a:ea typeface="ヒラギノ角ゴ Pro W3"/>
                <a:cs typeface="Times New Roman" panose="02020603050405020304" pitchFamily="18" charset="0"/>
              </a:rPr>
              <a:t>o </a:t>
            </a:r>
            <a:r>
              <a:rPr lang="en-US" b="1" dirty="0">
                <a:solidFill>
                  <a:srgbClr val="000000"/>
                </a:solidFill>
                <a:latin typeface="Bookman Old Style" panose="02050604050505020204" pitchFamily="18" charset="0"/>
                <a:ea typeface="ヒラギノ角ゴ Pro W3"/>
                <a:cs typeface="Times New Roman" panose="02020603050405020304" pitchFamily="18" charset="0"/>
              </a:rPr>
              <a:t>C and 300 MPa</a:t>
            </a:r>
            <a:endParaRPr lang="en-US" sz="2800" b="1" dirty="0">
              <a:solidFill>
                <a:srgbClr val="000000"/>
              </a:solidFill>
              <a:latin typeface="Helvetica" panose="020B0604020202020204" pitchFamily="34" charset="0"/>
              <a:ea typeface="ヒラギノ角ゴ Pro W3"/>
              <a:cs typeface="Times New Roman" panose="02020603050405020304" pitchFamily="18" charset="0"/>
            </a:endParaRPr>
          </a:p>
          <a:p>
            <a:pPr marL="114300" marR="0">
              <a:spcBef>
                <a:spcPts val="0"/>
              </a:spcBef>
              <a:spcAft>
                <a:spcPts val="0"/>
              </a:spcAft>
            </a:pPr>
            <a:r>
              <a:rPr lang="en-US" dirty="0">
                <a:solidFill>
                  <a:srgbClr val="000000"/>
                </a:solidFill>
                <a:latin typeface="Bookman Old Style" panose="02050604050505020204" pitchFamily="18" charset="0"/>
                <a:ea typeface="ヒラギノ角ゴ Pro W3"/>
                <a:cs typeface="Times New Roman" panose="02020603050405020304" pitchFamily="18" charset="0"/>
              </a:rPr>
              <a:t>a. lithification	b. low grade	c. intermediate grade	     d. high grade  </a:t>
            </a:r>
            <a:endParaRPr lang="en-US" sz="2800" dirty="0">
              <a:solidFill>
                <a:srgbClr val="000000"/>
              </a:solidFill>
              <a:latin typeface="Helvetica" panose="020B0604020202020204" pitchFamily="34" charset="0"/>
              <a:ea typeface="ヒラギノ角ゴ Pro W3"/>
              <a:cs typeface="Times New Roman" panose="02020603050405020304" pitchFamily="18" charset="0"/>
            </a:endParaRPr>
          </a:p>
          <a:p>
            <a:pPr marL="114300" marR="0" indent="-342900">
              <a:spcBef>
                <a:spcPts val="0"/>
              </a:spcBef>
              <a:spcAft>
                <a:spcPts val="0"/>
              </a:spcAft>
            </a:pPr>
            <a:r>
              <a:rPr lang="en-US" dirty="0">
                <a:solidFill>
                  <a:srgbClr val="000000"/>
                </a:solidFill>
                <a:latin typeface="Bookman Old Style" panose="02050604050505020204" pitchFamily="18" charset="0"/>
                <a:ea typeface="ヒラギノ角ゴ Pro W3"/>
                <a:cs typeface="Times New Roman" panose="02020603050405020304" pitchFamily="18" charset="0"/>
              </a:rPr>
              <a:t> </a:t>
            </a:r>
            <a:endParaRPr lang="en-US" sz="2800" dirty="0">
              <a:solidFill>
                <a:srgbClr val="000000"/>
              </a:solidFill>
              <a:latin typeface="Helvetica" panose="020B0604020202020204" pitchFamily="34" charset="0"/>
              <a:ea typeface="ヒラギノ角ゴ Pro W3"/>
              <a:cs typeface="Times New Roman" panose="02020603050405020304" pitchFamily="18" charset="0"/>
            </a:endParaRPr>
          </a:p>
          <a:p>
            <a:pPr marL="114300" marR="0" indent="-342900">
              <a:spcBef>
                <a:spcPts val="0"/>
              </a:spcBef>
              <a:spcAft>
                <a:spcPts val="0"/>
              </a:spcAft>
            </a:pPr>
            <a:endParaRPr lang="en-US" dirty="0">
              <a:solidFill>
                <a:srgbClr val="000000"/>
              </a:solidFill>
              <a:latin typeface="Bookman Old Style" panose="02050604050505020204" pitchFamily="18" charset="0"/>
              <a:ea typeface="ヒラギノ角ゴ Pro W3"/>
              <a:cs typeface="Times New Roman" panose="02020603050405020304" pitchFamily="18" charset="0"/>
            </a:endParaRPr>
          </a:p>
          <a:p>
            <a:pPr marL="114300" marR="0" indent="-342900">
              <a:spcBef>
                <a:spcPts val="0"/>
              </a:spcBef>
              <a:spcAft>
                <a:spcPts val="0"/>
              </a:spcAft>
            </a:pPr>
            <a:r>
              <a:rPr lang="en-US" b="1" dirty="0">
                <a:solidFill>
                  <a:srgbClr val="000000"/>
                </a:solidFill>
                <a:latin typeface="Bookman Old Style" panose="02050604050505020204" pitchFamily="18" charset="0"/>
                <a:ea typeface="ヒラギノ角ゴ Pro W3"/>
                <a:cs typeface="Times New Roman" panose="02020603050405020304" pitchFamily="18" charset="0"/>
              </a:rPr>
              <a:t>3) 600 </a:t>
            </a:r>
            <a:r>
              <a:rPr lang="en-US" b="1" baseline="30000" dirty="0">
                <a:solidFill>
                  <a:srgbClr val="000000"/>
                </a:solidFill>
                <a:latin typeface="Bookman Old Style" panose="02050604050505020204" pitchFamily="18" charset="0"/>
                <a:ea typeface="ヒラギノ角ゴ Pro W3"/>
                <a:cs typeface="Times New Roman" panose="02020603050405020304" pitchFamily="18" charset="0"/>
              </a:rPr>
              <a:t>o </a:t>
            </a:r>
            <a:r>
              <a:rPr lang="en-US" b="1" dirty="0">
                <a:solidFill>
                  <a:srgbClr val="000000"/>
                </a:solidFill>
                <a:latin typeface="Bookman Old Style" panose="02050604050505020204" pitchFamily="18" charset="0"/>
                <a:ea typeface="ヒラギノ角ゴ Pro W3"/>
                <a:cs typeface="Times New Roman" panose="02020603050405020304" pitchFamily="18" charset="0"/>
              </a:rPr>
              <a:t>C and 500 MPa</a:t>
            </a:r>
            <a:endParaRPr lang="en-US" sz="2800" b="1" dirty="0">
              <a:solidFill>
                <a:srgbClr val="000000"/>
              </a:solidFill>
              <a:latin typeface="Helvetica" panose="020B0604020202020204" pitchFamily="34" charset="0"/>
              <a:ea typeface="ヒラギノ角ゴ Pro W3"/>
              <a:cs typeface="Times New Roman" panose="02020603050405020304" pitchFamily="18" charset="0"/>
            </a:endParaRPr>
          </a:p>
          <a:p>
            <a:pPr marL="114300" marR="0">
              <a:spcBef>
                <a:spcPts val="0"/>
              </a:spcBef>
              <a:spcAft>
                <a:spcPts val="0"/>
              </a:spcAft>
            </a:pPr>
            <a:r>
              <a:rPr lang="en-US" dirty="0">
                <a:solidFill>
                  <a:srgbClr val="000000"/>
                </a:solidFill>
                <a:latin typeface="Bookman Old Style" panose="02050604050505020204" pitchFamily="18" charset="0"/>
                <a:ea typeface="ヒラギノ角ゴ Pro W3"/>
                <a:cs typeface="Times New Roman" panose="02020603050405020304" pitchFamily="18" charset="0"/>
              </a:rPr>
              <a:t>a. lithification	b. low grade	c. intermediate grade	     d. high grade  </a:t>
            </a:r>
            <a:endParaRPr lang="en-US" sz="2800" dirty="0">
              <a:solidFill>
                <a:srgbClr val="000000"/>
              </a:solidFill>
              <a:latin typeface="Helvetica" panose="020B0604020202020204" pitchFamily="34" charset="0"/>
              <a:ea typeface="ヒラギノ角ゴ Pro W3"/>
              <a:cs typeface="Times New Roman" panose="02020603050405020304" pitchFamily="18" charset="0"/>
            </a:endParaRPr>
          </a:p>
        </p:txBody>
      </p:sp>
    </p:spTree>
    <p:extLst>
      <p:ext uri="{BB962C8B-B14F-4D97-AF65-F5344CB8AC3E}">
        <p14:creationId xmlns:p14="http://schemas.microsoft.com/office/powerpoint/2010/main" val="28280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rock cycle">
            <a:extLst>
              <a:ext uri="{FF2B5EF4-FFF2-40B4-BE49-F238E27FC236}">
                <a16:creationId xmlns:a16="http://schemas.microsoft.com/office/drawing/2014/main" id="{B212A48A-AFFE-4654-B42F-A620F79557D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7889" y="643467"/>
            <a:ext cx="6996222" cy="5571066"/>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155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FB94-2460-401A-A15F-1ABB6CD6DA15}"/>
              </a:ext>
            </a:extLst>
          </p:cNvPr>
          <p:cNvSpPr>
            <a:spLocks noGrp="1"/>
          </p:cNvSpPr>
          <p:nvPr>
            <p:ph type="title"/>
          </p:nvPr>
        </p:nvSpPr>
        <p:spPr/>
        <p:txBody>
          <a:bodyPr/>
          <a:lstStyle/>
          <a:p>
            <a:r>
              <a:rPr lang="en-US" dirty="0"/>
              <a:t>“Fun” Fact</a:t>
            </a:r>
          </a:p>
        </p:txBody>
      </p:sp>
      <p:sp>
        <p:nvSpPr>
          <p:cNvPr id="3" name="Content Placeholder 2">
            <a:extLst>
              <a:ext uri="{FF2B5EF4-FFF2-40B4-BE49-F238E27FC236}">
                <a16:creationId xmlns:a16="http://schemas.microsoft.com/office/drawing/2014/main" id="{B90C542B-8DE6-476C-BCDB-FB399705458C}"/>
              </a:ext>
            </a:extLst>
          </p:cNvPr>
          <p:cNvSpPr>
            <a:spLocks noGrp="1"/>
          </p:cNvSpPr>
          <p:nvPr>
            <p:ph idx="1"/>
          </p:nvPr>
        </p:nvSpPr>
        <p:spPr/>
        <p:txBody>
          <a:bodyPr/>
          <a:lstStyle/>
          <a:p>
            <a:r>
              <a:rPr lang="en-US" i="1" dirty="0"/>
              <a:t>Magma with a high silica content will have a high (increased) viscosity. </a:t>
            </a:r>
          </a:p>
          <a:p>
            <a:endParaRPr lang="en-US" i="1" dirty="0"/>
          </a:p>
          <a:p>
            <a:r>
              <a:rPr lang="en-US" i="1" dirty="0"/>
              <a:t>What is viscosity? A materials resistance </a:t>
            </a:r>
            <a:r>
              <a:rPr lang="en-US" i="1"/>
              <a:t>to flow. </a:t>
            </a:r>
            <a:endParaRPr lang="en-US" i="1" dirty="0"/>
          </a:p>
        </p:txBody>
      </p:sp>
    </p:spTree>
    <p:extLst>
      <p:ext uri="{BB962C8B-B14F-4D97-AF65-F5344CB8AC3E}">
        <p14:creationId xmlns:p14="http://schemas.microsoft.com/office/powerpoint/2010/main" val="1047017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4E1EF-AE94-4C55-86A3-66819A893CBD}"/>
              </a:ext>
            </a:extLst>
          </p:cNvPr>
          <p:cNvSpPr>
            <a:spLocks noGrp="1"/>
          </p:cNvSpPr>
          <p:nvPr>
            <p:ph type="title"/>
          </p:nvPr>
        </p:nvSpPr>
        <p:spPr/>
        <p:txBody>
          <a:bodyPr/>
          <a:lstStyle/>
          <a:p>
            <a:pPr algn="ctr"/>
            <a:r>
              <a:rPr lang="en-US" dirty="0"/>
              <a:t>Earth’s Systems</a:t>
            </a:r>
          </a:p>
        </p:txBody>
      </p:sp>
      <p:sp>
        <p:nvSpPr>
          <p:cNvPr id="3" name="Content Placeholder 2">
            <a:extLst>
              <a:ext uri="{FF2B5EF4-FFF2-40B4-BE49-F238E27FC236}">
                <a16:creationId xmlns:a16="http://schemas.microsoft.com/office/drawing/2014/main" id="{CECBEC24-8F94-4C2D-9A1D-4BF95B2FA077}"/>
              </a:ext>
            </a:extLst>
          </p:cNvPr>
          <p:cNvSpPr>
            <a:spLocks noGrp="1"/>
          </p:cNvSpPr>
          <p:nvPr>
            <p:ph idx="1"/>
          </p:nvPr>
        </p:nvSpPr>
        <p:spPr>
          <a:xfrm>
            <a:off x="838200" y="1825625"/>
            <a:ext cx="4671060" cy="4026535"/>
          </a:xfrm>
        </p:spPr>
        <p:txBody>
          <a:bodyPr/>
          <a:lstStyle/>
          <a:p>
            <a:pPr marL="0" indent="0">
              <a:buNone/>
            </a:pPr>
            <a:r>
              <a:rPr lang="en-US" dirty="0"/>
              <a:t>There are FOUR main Earth systems. These systems are interdependent. The first is the geosphere.</a:t>
            </a:r>
          </a:p>
          <a:p>
            <a:pPr marL="0" indent="0">
              <a:buNone/>
            </a:pPr>
            <a:r>
              <a:rPr lang="en-US" dirty="0"/>
              <a:t>Geosphere (lithosphere): area from the surface of the Earth down to the center (crust, mantle, and core) </a:t>
            </a:r>
          </a:p>
        </p:txBody>
      </p:sp>
      <p:pic>
        <p:nvPicPr>
          <p:cNvPr id="1026" name="Picture 2" descr="https://sites.google.com/site/earthsspheresaccs/_/rsrc/1468883760106/home/geosphere/earths-history-5-638.jpg?height=492&amp;width=652">
            <a:extLst>
              <a:ext uri="{FF2B5EF4-FFF2-40B4-BE49-F238E27FC236}">
                <a16:creationId xmlns:a16="http://schemas.microsoft.com/office/drawing/2014/main" id="{29DECDDF-ED43-4135-A3FE-C382258C4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293" y="1715648"/>
            <a:ext cx="5839707" cy="438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48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BDE-416C-4458-92A0-5945B71E4884}"/>
              </a:ext>
            </a:extLst>
          </p:cNvPr>
          <p:cNvSpPr>
            <a:spLocks noGrp="1"/>
          </p:cNvSpPr>
          <p:nvPr>
            <p:ph type="title"/>
          </p:nvPr>
        </p:nvSpPr>
        <p:spPr/>
        <p:txBody>
          <a:bodyPr/>
          <a:lstStyle/>
          <a:p>
            <a:pPr algn="ctr"/>
            <a:r>
              <a:rPr lang="en-US" dirty="0"/>
              <a:t>Atmosphere</a:t>
            </a:r>
          </a:p>
        </p:txBody>
      </p:sp>
      <p:sp>
        <p:nvSpPr>
          <p:cNvPr id="3" name="Content Placeholder 2">
            <a:extLst>
              <a:ext uri="{FF2B5EF4-FFF2-40B4-BE49-F238E27FC236}">
                <a16:creationId xmlns:a16="http://schemas.microsoft.com/office/drawing/2014/main" id="{48169049-886D-4F08-92B9-2508D426ED4D}"/>
              </a:ext>
            </a:extLst>
          </p:cNvPr>
          <p:cNvSpPr>
            <a:spLocks noGrp="1"/>
          </p:cNvSpPr>
          <p:nvPr>
            <p:ph idx="1"/>
          </p:nvPr>
        </p:nvSpPr>
        <p:spPr/>
        <p:txBody>
          <a:bodyPr>
            <a:normAutofit/>
          </a:bodyPr>
          <a:lstStyle/>
          <a:p>
            <a:r>
              <a:rPr lang="en-US" sz="3600" dirty="0"/>
              <a:t>The atmosphere is the blanket of gases that surrounds our plant.  It is 78% nitrogen and 21% oxygen. The remaining 1% includes water vapor, argon, carbon dioxide, and other gases. </a:t>
            </a:r>
          </a:p>
          <a:p>
            <a:pPr lvl="1"/>
            <a:r>
              <a:rPr lang="en-US" sz="3200" dirty="0"/>
              <a:t>Protects organisms from harmful radiation from the Sun, regulates temperature, and provides oxygen</a:t>
            </a:r>
          </a:p>
          <a:p>
            <a:pPr lvl="1"/>
            <a:endParaRPr lang="en-US" sz="3200" dirty="0"/>
          </a:p>
          <a:p>
            <a:pPr marL="0" indent="0" algn="ctr">
              <a:buNone/>
            </a:pPr>
            <a:r>
              <a:rPr lang="en-US" sz="3600" dirty="0"/>
              <a:t>We’ll dive into the layers of the atmosphere later! </a:t>
            </a:r>
            <a:r>
              <a:rPr lang="en-US" sz="3600" dirty="0">
                <a:sym typeface="Wingdings" panose="05000000000000000000" pitchFamily="2" charset="2"/>
              </a:rPr>
              <a:t></a:t>
            </a:r>
          </a:p>
        </p:txBody>
      </p:sp>
    </p:spTree>
    <p:extLst>
      <p:ext uri="{BB962C8B-B14F-4D97-AF65-F5344CB8AC3E}">
        <p14:creationId xmlns:p14="http://schemas.microsoft.com/office/powerpoint/2010/main" val="303420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4383-7C62-4401-92AA-8BAA22479E66}"/>
              </a:ext>
            </a:extLst>
          </p:cNvPr>
          <p:cNvSpPr>
            <a:spLocks noGrp="1"/>
          </p:cNvSpPr>
          <p:nvPr>
            <p:ph type="title"/>
          </p:nvPr>
        </p:nvSpPr>
        <p:spPr>
          <a:xfrm>
            <a:off x="838200" y="68847"/>
            <a:ext cx="10515600" cy="1325563"/>
          </a:xfrm>
        </p:spPr>
        <p:txBody>
          <a:bodyPr>
            <a:normAutofit/>
          </a:bodyPr>
          <a:lstStyle/>
          <a:p>
            <a:pPr algn="ctr"/>
            <a:r>
              <a:rPr lang="en-US" sz="5400" dirty="0"/>
              <a:t>Hydrosphere</a:t>
            </a:r>
          </a:p>
        </p:txBody>
      </p:sp>
      <p:sp>
        <p:nvSpPr>
          <p:cNvPr id="3" name="Content Placeholder 2">
            <a:extLst>
              <a:ext uri="{FF2B5EF4-FFF2-40B4-BE49-F238E27FC236}">
                <a16:creationId xmlns:a16="http://schemas.microsoft.com/office/drawing/2014/main" id="{9EB72DB2-A17F-4084-BCB0-2A5C39881901}"/>
              </a:ext>
            </a:extLst>
          </p:cNvPr>
          <p:cNvSpPr>
            <a:spLocks noGrp="1"/>
          </p:cNvSpPr>
          <p:nvPr>
            <p:ph idx="1"/>
          </p:nvPr>
        </p:nvSpPr>
        <p:spPr>
          <a:xfrm>
            <a:off x="838200" y="1412899"/>
            <a:ext cx="10515600" cy="4351338"/>
          </a:xfrm>
        </p:spPr>
        <p:txBody>
          <a:bodyPr>
            <a:normAutofit/>
          </a:bodyPr>
          <a:lstStyle/>
          <a:p>
            <a:r>
              <a:rPr lang="en-US" sz="3600" dirty="0"/>
              <a:t>All of the water on Earth, including the water in the atmosphere.</a:t>
            </a:r>
          </a:p>
          <a:p>
            <a:r>
              <a:rPr lang="en-US" sz="3600" dirty="0"/>
              <a:t>97% of the Earth’s water is salt water</a:t>
            </a:r>
          </a:p>
          <a:p>
            <a:r>
              <a:rPr lang="en-US" sz="3600" dirty="0"/>
              <a:t>3% is freshwater in rivers and lakes, groundwater, and glaciers</a:t>
            </a:r>
          </a:p>
        </p:txBody>
      </p:sp>
      <p:pic>
        <p:nvPicPr>
          <p:cNvPr id="5" name="Picture 4">
            <a:extLst>
              <a:ext uri="{FF2B5EF4-FFF2-40B4-BE49-F238E27FC236}">
                <a16:creationId xmlns:a16="http://schemas.microsoft.com/office/drawing/2014/main" id="{1C0CF99B-C34B-44ED-B2D9-2B1C2154A3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4402" y="4332849"/>
            <a:ext cx="11423196" cy="2525151"/>
          </a:xfrm>
          <a:prstGeom prst="rect">
            <a:avLst/>
          </a:prstGeom>
        </p:spPr>
      </p:pic>
      <p:sp>
        <p:nvSpPr>
          <p:cNvPr id="6" name="TextBox 5">
            <a:extLst>
              <a:ext uri="{FF2B5EF4-FFF2-40B4-BE49-F238E27FC236}">
                <a16:creationId xmlns:a16="http://schemas.microsoft.com/office/drawing/2014/main" id="{BA1CAAEC-1937-46D6-83AC-8E4AD0A4463A}"/>
              </a:ext>
            </a:extLst>
          </p:cNvPr>
          <p:cNvSpPr txBox="1"/>
          <p:nvPr/>
        </p:nvSpPr>
        <p:spPr>
          <a:xfrm>
            <a:off x="384402" y="6858000"/>
            <a:ext cx="1142319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shivaisme-cachemire.blogspot.com/2015/03/espace-ou-ocean.html"/>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2.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03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6D707-3244-4847-AC26-8E801F20B9B6}"/>
              </a:ext>
            </a:extLst>
          </p:cNvPr>
          <p:cNvSpPr>
            <a:spLocks noGrp="1"/>
          </p:cNvSpPr>
          <p:nvPr>
            <p:ph type="title"/>
          </p:nvPr>
        </p:nvSpPr>
        <p:spPr/>
        <p:txBody>
          <a:bodyPr/>
          <a:lstStyle/>
          <a:p>
            <a:pPr algn="ctr"/>
            <a:r>
              <a:rPr lang="en-US" sz="6000" dirty="0"/>
              <a:t>Biosphere</a:t>
            </a:r>
            <a:endParaRPr lang="en-US" dirty="0"/>
          </a:p>
        </p:txBody>
      </p:sp>
      <p:sp>
        <p:nvSpPr>
          <p:cNvPr id="3" name="Content Placeholder 2">
            <a:extLst>
              <a:ext uri="{FF2B5EF4-FFF2-40B4-BE49-F238E27FC236}">
                <a16:creationId xmlns:a16="http://schemas.microsoft.com/office/drawing/2014/main" id="{D75E5F10-F0DE-4166-8EB4-9E34D0C4CDD6}"/>
              </a:ext>
            </a:extLst>
          </p:cNvPr>
          <p:cNvSpPr>
            <a:spLocks noGrp="1"/>
          </p:cNvSpPr>
          <p:nvPr>
            <p:ph idx="1"/>
          </p:nvPr>
        </p:nvSpPr>
        <p:spPr>
          <a:xfrm>
            <a:off x="992945" y="1914382"/>
            <a:ext cx="5257800" cy="4526574"/>
          </a:xfrm>
        </p:spPr>
        <p:txBody>
          <a:bodyPr/>
          <a:lstStyle/>
          <a:p>
            <a:r>
              <a:rPr lang="en-US" sz="4000" dirty="0"/>
              <a:t>All the organisms that live on Earth and the environments in which they live</a:t>
            </a:r>
          </a:p>
          <a:p>
            <a:pPr marL="0" indent="0">
              <a:buNone/>
            </a:pPr>
            <a:endParaRPr lang="en-US" dirty="0"/>
          </a:p>
        </p:txBody>
      </p:sp>
      <p:pic>
        <p:nvPicPr>
          <p:cNvPr id="5" name="Picture 4">
            <a:extLst>
              <a:ext uri="{FF2B5EF4-FFF2-40B4-BE49-F238E27FC236}">
                <a16:creationId xmlns:a16="http://schemas.microsoft.com/office/drawing/2014/main" id="{7D5112AB-057C-4BDC-A081-057D296AE7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96939" y="1836351"/>
            <a:ext cx="4765410" cy="4604605"/>
          </a:xfrm>
          <a:prstGeom prst="rect">
            <a:avLst/>
          </a:prstGeom>
        </p:spPr>
      </p:pic>
      <p:sp>
        <p:nvSpPr>
          <p:cNvPr id="6" name="TextBox 5">
            <a:extLst>
              <a:ext uri="{FF2B5EF4-FFF2-40B4-BE49-F238E27FC236}">
                <a16:creationId xmlns:a16="http://schemas.microsoft.com/office/drawing/2014/main" id="{D03D9D29-D187-4904-ACE0-4D8A9714DF6B}"/>
              </a:ext>
            </a:extLst>
          </p:cNvPr>
          <p:cNvSpPr txBox="1"/>
          <p:nvPr/>
        </p:nvSpPr>
        <p:spPr>
          <a:xfrm>
            <a:off x="8792307" y="6352199"/>
            <a:ext cx="29700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desarrollosostenible.es/contaminacion-ambiental/etoecologia-la-ciencia-del-bien-comun.html"/>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sa/4.0/"/>
              </a:rPr>
              <a:t>CC BY-NC-SA</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698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DA81-F47D-48A1-8078-DD84DEC33722}"/>
              </a:ext>
            </a:extLst>
          </p:cNvPr>
          <p:cNvSpPr>
            <a:spLocks noGrp="1"/>
          </p:cNvSpPr>
          <p:nvPr>
            <p:ph type="title"/>
          </p:nvPr>
        </p:nvSpPr>
        <p:spPr/>
        <p:txBody>
          <a:bodyPr/>
          <a:lstStyle/>
          <a:p>
            <a:pPr algn="ctr"/>
            <a:r>
              <a:rPr lang="en-US" dirty="0"/>
              <a:t>The Nature of Scientific Investigation</a:t>
            </a:r>
          </a:p>
        </p:txBody>
      </p:sp>
      <p:sp>
        <p:nvSpPr>
          <p:cNvPr id="3" name="Content Placeholder 2">
            <a:extLst>
              <a:ext uri="{FF2B5EF4-FFF2-40B4-BE49-F238E27FC236}">
                <a16:creationId xmlns:a16="http://schemas.microsoft.com/office/drawing/2014/main" id="{3F40C092-CEDF-49CB-B5D9-9E15C69C9E58}"/>
              </a:ext>
            </a:extLst>
          </p:cNvPr>
          <p:cNvSpPr>
            <a:spLocks noGrp="1"/>
          </p:cNvSpPr>
          <p:nvPr>
            <p:ph idx="1"/>
          </p:nvPr>
        </p:nvSpPr>
        <p:spPr/>
        <p:txBody>
          <a:bodyPr>
            <a:normAutofit fontScale="92500" lnSpcReduction="20000"/>
          </a:bodyPr>
          <a:lstStyle/>
          <a:p>
            <a:r>
              <a:rPr lang="en-US" sz="4000" dirty="0"/>
              <a:t>The scientific method is a series of problem-solving procedures that help scientists conduct experiments.</a:t>
            </a:r>
          </a:p>
          <a:p>
            <a:pPr marL="0" indent="0">
              <a:buNone/>
            </a:pPr>
            <a:r>
              <a:rPr lang="en-US" sz="4000" dirty="0"/>
              <a:t>Steps included:</a:t>
            </a:r>
          </a:p>
          <a:p>
            <a:pPr marL="0" marR="0" indent="0">
              <a:spcBef>
                <a:spcPts val="0"/>
              </a:spcBef>
              <a:spcAft>
                <a:spcPts val="0"/>
              </a:spcAft>
              <a:buNone/>
            </a:pPr>
            <a:r>
              <a:rPr lang="en-US" sz="3600" dirty="0">
                <a:ea typeface="Times New Roman" panose="02020603050405020304" pitchFamily="18" charset="0"/>
              </a:rPr>
              <a:t>1. Define the Problem</a:t>
            </a:r>
            <a:endParaRPr lang="en-US" sz="1800" dirty="0">
              <a:ea typeface="Times New Roman" panose="02020603050405020304" pitchFamily="18" charset="0"/>
            </a:endParaRPr>
          </a:p>
          <a:p>
            <a:pPr marL="0" marR="0" indent="0">
              <a:spcBef>
                <a:spcPts val="0"/>
              </a:spcBef>
              <a:spcAft>
                <a:spcPts val="0"/>
              </a:spcAft>
              <a:buNone/>
            </a:pPr>
            <a:r>
              <a:rPr lang="en-US" sz="3600" dirty="0">
                <a:ea typeface="Times New Roman" panose="02020603050405020304" pitchFamily="18" charset="0"/>
              </a:rPr>
              <a:t>2. Research the Problem</a:t>
            </a:r>
            <a:endParaRPr lang="en-US" sz="1800" dirty="0">
              <a:ea typeface="Times New Roman" panose="02020603050405020304" pitchFamily="18" charset="0"/>
            </a:endParaRPr>
          </a:p>
          <a:p>
            <a:pPr marL="0" marR="0" indent="0">
              <a:spcBef>
                <a:spcPts val="0"/>
              </a:spcBef>
              <a:spcAft>
                <a:spcPts val="0"/>
              </a:spcAft>
              <a:buNone/>
            </a:pPr>
            <a:r>
              <a:rPr lang="en-US" sz="3600" dirty="0">
                <a:ea typeface="Times New Roman" panose="02020603050405020304" pitchFamily="18" charset="0"/>
              </a:rPr>
              <a:t>3. Form a </a:t>
            </a:r>
            <a:r>
              <a:rPr lang="en-US" sz="3600" b="1" dirty="0">
                <a:ea typeface="Times New Roman" panose="02020603050405020304" pitchFamily="18" charset="0"/>
              </a:rPr>
              <a:t>Hypothesis: </a:t>
            </a:r>
            <a:r>
              <a:rPr lang="en-US" sz="3600" i="1" dirty="0">
                <a:ea typeface="Times New Roman" panose="02020603050405020304" pitchFamily="18" charset="0"/>
              </a:rPr>
              <a:t>testable explanation of a situation that can be supported or disproved by careful procedures</a:t>
            </a:r>
            <a:endParaRPr lang="en-US" sz="1800" i="1" dirty="0">
              <a:ea typeface="Times New Roman" panose="02020603050405020304" pitchFamily="18" charset="0"/>
            </a:endParaRPr>
          </a:p>
          <a:p>
            <a:pPr marL="0" marR="0" indent="0">
              <a:spcBef>
                <a:spcPts val="0"/>
              </a:spcBef>
              <a:spcAft>
                <a:spcPts val="0"/>
              </a:spcAft>
              <a:buNone/>
            </a:pPr>
            <a:r>
              <a:rPr lang="en-US" sz="3600" dirty="0">
                <a:ea typeface="Times New Roman" panose="02020603050405020304" pitchFamily="18" charset="0"/>
              </a:rPr>
              <a:t>4. </a:t>
            </a:r>
            <a:r>
              <a:rPr lang="en-US" sz="3600" b="1" dirty="0">
                <a:ea typeface="Times New Roman" panose="02020603050405020304" pitchFamily="18" charset="0"/>
              </a:rPr>
              <a:t>Experimentation</a:t>
            </a:r>
            <a:r>
              <a:rPr lang="en-US" sz="3600" dirty="0">
                <a:ea typeface="Times New Roman" panose="02020603050405020304" pitchFamily="18" charset="0"/>
              </a:rPr>
              <a:t>: (test the hypothesis)</a:t>
            </a:r>
          </a:p>
          <a:p>
            <a:pPr marL="0" marR="0" indent="0">
              <a:spcBef>
                <a:spcPts val="0"/>
              </a:spcBef>
              <a:spcAft>
                <a:spcPts val="0"/>
              </a:spcAft>
              <a:buNone/>
            </a:pPr>
            <a:r>
              <a:rPr lang="en-US" sz="3600" dirty="0">
                <a:ea typeface="Times New Roman" panose="02020603050405020304" pitchFamily="18" charset="0"/>
              </a:rPr>
              <a:t>5. Record results</a:t>
            </a:r>
          </a:p>
          <a:p>
            <a:pPr marL="0" marR="0" indent="0">
              <a:spcBef>
                <a:spcPts val="0"/>
              </a:spcBef>
              <a:spcAft>
                <a:spcPts val="0"/>
              </a:spcAft>
              <a:buNone/>
            </a:pPr>
            <a:r>
              <a:rPr lang="en-US" sz="3600" dirty="0">
                <a:ea typeface="Times New Roman" panose="02020603050405020304" pitchFamily="18" charset="0"/>
              </a:rPr>
              <a:t>6. Analysis and Conclusion</a:t>
            </a:r>
            <a:endParaRPr lang="en-US" sz="1800" dirty="0">
              <a:ea typeface="Times New Roman" panose="02020603050405020304" pitchFamily="18" charset="0"/>
            </a:endParaRPr>
          </a:p>
          <a:p>
            <a:pPr marL="0" marR="0" indent="0">
              <a:spcBef>
                <a:spcPts val="0"/>
              </a:spcBef>
              <a:spcAft>
                <a:spcPts val="0"/>
              </a:spcAft>
              <a:buNone/>
            </a:pPr>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006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8B08D-21E5-4BD4-A910-A36E5E992A95}"/>
              </a:ext>
            </a:extLst>
          </p:cNvPr>
          <p:cNvSpPr>
            <a:spLocks noGrp="1"/>
          </p:cNvSpPr>
          <p:nvPr>
            <p:ph type="title"/>
          </p:nvPr>
        </p:nvSpPr>
        <p:spPr/>
        <p:txBody>
          <a:bodyPr/>
          <a:lstStyle/>
          <a:p>
            <a:pPr algn="ctr"/>
            <a:r>
              <a:rPr lang="en-US" dirty="0"/>
              <a:t>Experimentation</a:t>
            </a:r>
          </a:p>
        </p:txBody>
      </p:sp>
      <p:sp>
        <p:nvSpPr>
          <p:cNvPr id="3" name="Content Placeholder 2">
            <a:extLst>
              <a:ext uri="{FF2B5EF4-FFF2-40B4-BE49-F238E27FC236}">
                <a16:creationId xmlns:a16="http://schemas.microsoft.com/office/drawing/2014/main" id="{A5CDBB10-9080-40A3-BB8F-F50F32412021}"/>
              </a:ext>
            </a:extLst>
          </p:cNvPr>
          <p:cNvSpPr>
            <a:spLocks noGrp="1"/>
          </p:cNvSpPr>
          <p:nvPr>
            <p:ph idx="1"/>
          </p:nvPr>
        </p:nvSpPr>
        <p:spPr/>
        <p:txBody>
          <a:bodyPr>
            <a:normAutofit lnSpcReduction="10000"/>
          </a:bodyPr>
          <a:lstStyle/>
          <a:p>
            <a:pPr marL="0" marR="0" indent="0">
              <a:spcBef>
                <a:spcPts val="0"/>
              </a:spcBef>
              <a:spcAft>
                <a:spcPts val="0"/>
              </a:spcAft>
              <a:buNone/>
            </a:pPr>
            <a:r>
              <a:rPr lang="en-US" sz="3600" dirty="0">
                <a:latin typeface="Bookman Old Style" panose="02050604050505020204" pitchFamily="18" charset="0"/>
                <a:ea typeface="Times New Roman" panose="02020603050405020304" pitchFamily="18" charset="0"/>
              </a:rPr>
              <a:t>a. </a:t>
            </a:r>
            <a:r>
              <a:rPr lang="en-US" sz="3600" b="1" dirty="0">
                <a:latin typeface="Bookman Old Style" panose="02050604050505020204" pitchFamily="18" charset="0"/>
                <a:ea typeface="Times New Roman" panose="02020603050405020304" pitchFamily="18" charset="0"/>
              </a:rPr>
              <a:t>independent variable</a:t>
            </a:r>
            <a:r>
              <a:rPr lang="en-US" sz="3600" dirty="0">
                <a:latin typeface="Bookman Old Style" panose="02050604050505020204" pitchFamily="18" charset="0"/>
                <a:ea typeface="Times New Roman" panose="02020603050405020304" pitchFamily="18" charset="0"/>
              </a:rPr>
              <a:t>: what you are testing, the factor that is CHANGED by the experimenter</a:t>
            </a: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3600" dirty="0">
                <a:latin typeface="Bookman Old Style" panose="02050604050505020204" pitchFamily="18" charset="0"/>
                <a:ea typeface="Times New Roman" panose="02020603050405020304" pitchFamily="18" charset="0"/>
              </a:rPr>
              <a:t>b. </a:t>
            </a:r>
            <a:r>
              <a:rPr lang="en-US" sz="3600" b="1" dirty="0">
                <a:latin typeface="Bookman Old Style" panose="02050604050505020204" pitchFamily="18" charset="0"/>
                <a:ea typeface="Times New Roman" panose="02020603050405020304" pitchFamily="18" charset="0"/>
              </a:rPr>
              <a:t>dependent variable</a:t>
            </a:r>
            <a:r>
              <a:rPr lang="en-US" sz="3600" dirty="0">
                <a:latin typeface="Bookman Old Style" panose="02050604050505020204" pitchFamily="18" charset="0"/>
                <a:ea typeface="Times New Roman" panose="02020603050405020304" pitchFamily="18" charset="0"/>
              </a:rPr>
              <a:t>: what you are measuring, the factor that is affected by changes in the independent variable.</a:t>
            </a: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3600" dirty="0">
                <a:latin typeface="Bookman Old Style" panose="02050604050505020204" pitchFamily="18" charset="0"/>
                <a:ea typeface="Times New Roman" panose="02020603050405020304" pitchFamily="18" charset="0"/>
              </a:rPr>
              <a:t>c. </a:t>
            </a:r>
            <a:r>
              <a:rPr lang="en-US" sz="3600" b="1" dirty="0">
                <a:latin typeface="Bookman Old Style" panose="02050604050505020204" pitchFamily="18" charset="0"/>
                <a:ea typeface="Times New Roman" panose="02020603050405020304" pitchFamily="18" charset="0"/>
              </a:rPr>
              <a:t>control</a:t>
            </a:r>
            <a:r>
              <a:rPr lang="en-US" sz="3600" dirty="0">
                <a:latin typeface="Bookman Old Style" panose="02050604050505020204" pitchFamily="18" charset="0"/>
                <a:ea typeface="Times New Roman" panose="02020603050405020304" pitchFamily="18" charset="0"/>
              </a:rPr>
              <a:t>: allows you to determine the effect of the independent variable. DOES NOT CHANGE.</a:t>
            </a:r>
          </a:p>
          <a:p>
            <a:pPr marL="0" marR="0" indent="0">
              <a:spcBef>
                <a:spcPts val="0"/>
              </a:spcBef>
              <a:spcAft>
                <a:spcPts val="0"/>
              </a:spcAft>
              <a:buNone/>
            </a:pPr>
            <a:endParaRPr lang="en-US" sz="14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9505857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spec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2181</Words>
  <Application>Microsoft Office PowerPoint</Application>
  <PresentationFormat>Widescreen</PresentationFormat>
  <Paragraphs>187</Paragraphs>
  <Slides>38</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38</vt:i4>
      </vt:variant>
    </vt:vector>
  </HeadingPairs>
  <TitlesOfParts>
    <vt:vector size="50" baseType="lpstr">
      <vt:lpstr>Arial</vt:lpstr>
      <vt:lpstr>Bookman Old Style</vt:lpstr>
      <vt:lpstr>Calibri</vt:lpstr>
      <vt:lpstr>Calibri Light</vt:lpstr>
      <vt:lpstr>Helvetica</vt:lpstr>
      <vt:lpstr>Times New Roman</vt:lpstr>
      <vt:lpstr>Verdana</vt:lpstr>
      <vt:lpstr>Wingdings 2</vt:lpstr>
      <vt:lpstr>Office Theme</vt:lpstr>
      <vt:lpstr>1_Office Theme</vt:lpstr>
      <vt:lpstr>2_Office Theme</vt:lpstr>
      <vt:lpstr>Aspect</vt:lpstr>
      <vt:lpstr>Earth Science Midterm Review</vt:lpstr>
      <vt:lpstr>Electromagnetic Radiation</vt:lpstr>
      <vt:lpstr>Section 1: Earth Science</vt:lpstr>
      <vt:lpstr>Earth’s Systems</vt:lpstr>
      <vt:lpstr>Atmosphere</vt:lpstr>
      <vt:lpstr>Hydrosphere</vt:lpstr>
      <vt:lpstr>Biosphere</vt:lpstr>
      <vt:lpstr>The Nature of Scientific Investigation</vt:lpstr>
      <vt:lpstr>Experimentation</vt:lpstr>
      <vt:lpstr>Measurement</vt:lpstr>
      <vt:lpstr>Scientific Notation</vt:lpstr>
      <vt:lpstr>Scientific Notation, cont.</vt:lpstr>
      <vt:lpstr>Latitude (parallels)</vt:lpstr>
      <vt:lpstr>Longitude (meridians)</vt:lpstr>
      <vt:lpstr>Latitude AND Longitude</vt:lpstr>
      <vt:lpstr>Topographic Maps</vt:lpstr>
      <vt:lpstr>Contour Lines and Contour Intervals</vt:lpstr>
      <vt:lpstr>PowerPoint Presentation</vt:lpstr>
      <vt:lpstr>Map Legends and Map Scales</vt:lpstr>
      <vt:lpstr>PowerPoint Presentation</vt:lpstr>
      <vt:lpstr>Erosional Agents</vt:lpstr>
      <vt:lpstr>PowerPoint Presentation</vt:lpstr>
      <vt:lpstr>PowerPoint Presentation</vt:lpstr>
      <vt:lpstr>Early Observations</vt:lpstr>
      <vt:lpstr>Early Observations, continued</vt:lpstr>
      <vt:lpstr>Continental Drift</vt:lpstr>
      <vt:lpstr>A Rejected Notion</vt:lpstr>
      <vt:lpstr>Ocean Rocks and Sediments </vt:lpstr>
      <vt:lpstr>Divergent (divide) Boundaries</vt:lpstr>
      <vt:lpstr>PowerPoint Presentation</vt:lpstr>
      <vt:lpstr>Convergent Boundaries</vt:lpstr>
      <vt:lpstr>Convergent Boundaries</vt:lpstr>
      <vt:lpstr>Convergent Boundaries</vt:lpstr>
      <vt:lpstr>Convection in the Mantle</vt:lpstr>
      <vt:lpstr>Push and pull</vt:lpstr>
      <vt:lpstr>PowerPoint Presentation</vt:lpstr>
      <vt:lpstr>PowerPoint Presentation</vt:lpstr>
      <vt:lpstr>“Fun” Fact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Science Midterm Review</dc:title>
  <dc:creator>Lyndsey Norton</dc:creator>
  <cp:lastModifiedBy>Lyndsey Norton</cp:lastModifiedBy>
  <cp:revision>3</cp:revision>
  <cp:lastPrinted>2019-01-07T14:14:39Z</cp:lastPrinted>
  <dcterms:created xsi:type="dcterms:W3CDTF">2019-01-03T18:13:57Z</dcterms:created>
  <dcterms:modified xsi:type="dcterms:W3CDTF">2019-01-07T14:50:04Z</dcterms:modified>
</cp:coreProperties>
</file>