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4F9E-556B-4AAE-B14F-ED6CD5777C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5ABA-E6B9-423E-BD22-AAD293343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BA079-61A6-45FC-B0A2-2CBADCBA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419-835B-4475-A931-92EE7BF9BDCA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44505-701E-4D93-8E8D-C688F0D5F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A3600-C55C-411D-ACE2-F0B4AB3F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DCBE-E79E-4C59-820B-346183F9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1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CC5C-42AE-4188-A1C9-70E73A8A0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2FC41-6EC5-446F-A2D0-23F89E350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B3CA9-4E82-4F92-B94B-C5E555E0E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419-835B-4475-A931-92EE7BF9BDCA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37BD9-9CAC-4946-8550-656E06FB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F8F3B-DEC9-4864-AC6C-5F73EE13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DCBE-E79E-4C59-820B-346183F9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3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548429-42BC-4231-A173-EE26891D2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911BE-C397-4FF5-AD38-F6A7949EE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3D36B-455C-4068-BB28-928E7D6BF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419-835B-4475-A931-92EE7BF9BDCA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F7358-1A9F-4EAC-9B83-48BD5176A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780EA-6F13-4086-AEB6-662DFFA6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DCBE-E79E-4C59-820B-346183F9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3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183FD-CCE3-49B6-B157-40952D75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6F508-026A-4C1B-8486-7B63847AB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57254-CC3C-442E-86BD-0A8B0A345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419-835B-4475-A931-92EE7BF9BDCA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232F2-9CF2-4269-87C5-BFD10B749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8E17A-3675-4470-8070-5C86271C0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DCBE-E79E-4C59-820B-346183F9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5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815C7-6060-4490-A386-E05CFBC69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FF945-3255-4E2F-8C79-DFFEC636E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41D75-63AC-4B76-B758-90277399E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419-835B-4475-A931-92EE7BF9BDCA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290EB-1FC7-4125-9426-B48AC0813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69D8E-281C-4FCB-A515-710895159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DCBE-E79E-4C59-820B-346183F9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4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CFBF1-4E08-4E60-85C5-6347533E6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03D5A-B292-41FA-8BF6-AADAA3F01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E6ABB9-2335-4C7C-8B74-859446C3E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CCBAB4-BF5E-4D21-A965-413E74F00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419-835B-4475-A931-92EE7BF9BDCA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05167-783A-4639-A1BA-0AC72536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26054-55F4-46AD-87C2-5C3BA122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DCBE-E79E-4C59-820B-346183F9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C5680-8084-4EDA-B1DC-54B5D1FAE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B44A3-FB66-4A21-B817-28BC5DC85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EA1A04-4273-43C1-B981-CD2F92FB6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EA1F95-9088-48B8-82D6-6853CDFBC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CDB189-96B5-4F59-8187-451FC5E384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6437F6-0789-4A3B-A1F7-4D96A1253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419-835B-4475-A931-92EE7BF9BDCA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8E0EC4-6573-4A1F-97BF-E77330164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8A2E02-FB52-4422-91C1-BB23F892F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DCBE-E79E-4C59-820B-346183F9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1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D5A06-843B-4DC4-B1A7-866AEAA36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95D307-26D5-43F5-9361-9E0E1F68B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419-835B-4475-A931-92EE7BF9BDCA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4C592C-FC47-4052-87D6-B2874A360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68D730-3314-4FFD-ABF7-397E212D5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DCBE-E79E-4C59-820B-346183F9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9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DA6A66-577E-4E53-BF55-098146452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419-835B-4475-A931-92EE7BF9BDCA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9258A8-4CC1-4ACA-9BF4-1FD48D2EB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48ACD-3B2B-4D52-A646-C715F714E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DCBE-E79E-4C59-820B-346183F9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5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9C28-9C9B-43B8-9108-E3992FC4F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4F1EE-40D6-40D1-886C-753471B4B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306D7-2A3C-455C-AE91-6CB8CE459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A32F9-26C0-46AA-8EE4-2982571D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419-835B-4475-A931-92EE7BF9BDCA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4C11B-9C18-4BD4-9153-64057D0BD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7D61B-0844-4109-9F80-F5A9E645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DCBE-E79E-4C59-820B-346183F9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6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09D4D-1B06-4653-A02C-E8F5586B8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C12E76-8521-4525-B28C-7F70998CB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76C78-BB9A-4561-99C6-30CE3E5F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78022-B765-4656-B64A-DD8C266CF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419-835B-4475-A931-92EE7BF9BDCA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7E070-4D56-43E5-BFC2-E3321B9E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3B1BB-84B5-4BCD-B305-B0EBA99F1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DCBE-E79E-4C59-820B-346183F9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0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8CC512-9D55-41EC-B0CE-729671B94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8B1B4-ECA6-4B39-A8A3-F589ADA06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1D9B2-0DF2-43D8-A091-06C3B981E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1419-835B-4475-A931-92EE7BF9BDCA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C64B6-86F6-43C4-86D1-DBCCFBFCE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DA25F-1C35-4628-8572-3696E90F3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6DCBE-E79E-4C59-820B-346183F9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5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iologycorner.com/anatomy/muscles/head/head_muscles.html" TargetMode="Externa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logycorner.com/anatomy/muscles/torso/muscles_thoracic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logycorner.com/anatomy/muscles/torso/muscles_ches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iologycorner.com/anatomy/muscles/legs/back_legs.html" TargetMode="External"/><Relationship Id="rId4" Type="http://schemas.openxmlformats.org/officeDocument/2006/relationships/hyperlink" Target="https://www.biologycorner.com/anatomy/muscles/legs/front_legs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ologycorner.com/anatomy/muscles/arms/bottom_arm.html" TargetMode="External"/><Relationship Id="rId5" Type="http://schemas.openxmlformats.org/officeDocument/2006/relationships/hyperlink" Target="https://www.biologycorner.com/anatomy/muscles/arms/top_arm.html" TargetMode="External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68CFF4-4E59-452B-BE8B-438969FB7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Muscle Labeling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9D6E9-D836-499E-89DE-439C5C55B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44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F6A82D-CC74-4AEA-86EA-5458E1E92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Head/Neck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Brain in head">
            <a:extLst>
              <a:ext uri="{FF2B5EF4-FFF2-40B4-BE49-F238E27FC236}">
                <a16:creationId xmlns:a16="http://schemas.microsoft.com/office/drawing/2014/main" id="{EF0AA625-620C-4A9A-9EDD-966ACB9093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9A104-0901-4A56-98BA-C6A05054F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000000"/>
                </a:solidFill>
                <a:hlinkClick r:id="rId5"/>
              </a:rPr>
              <a:t>https://www.biologycorner.com/anatomy/muscles/head/head_muscles.html</a:t>
            </a:r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06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D73E1BD-CE84-4F92-97FE-FFD490A6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73D68-2A5E-4219-822E-FFD43FE9E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n-US" sz="2000">
                <a:hlinkClick r:id="rId2"/>
              </a:rPr>
              <a:t>https://www.biologycorner.com/anatomy/muscles/torso/muscles_thoracic.html</a:t>
            </a:r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7202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DDA864-CD43-4BD9-A423-14546AE74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Chest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CB8D4-DF00-4B18-B25D-1ACD8ABF4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n-US" sz="2000">
                <a:hlinkClick r:id="rId2"/>
              </a:rPr>
              <a:t>https://www.biologycorner.com/anatomy/muscles/torso/muscles_chest.html</a:t>
            </a:r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49658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D978EB-3956-4EED-B085-C5394A2A4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Legs</a:t>
            </a:r>
          </a:p>
        </p:txBody>
      </p:sp>
      <p:sp>
        <p:nvSpPr>
          <p:cNvPr id="1030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https://lh4.googleusercontent.com/IEPXR2uaIUVeYGpIs-GKMGe4XwjFCEIMg2xHsDxvzGknxy8L8f5pmcXlIeecu2_Na5idM5PL_chH5GYSdQaX2VzcfZEEg_M8X18GOgRy8xXpI71dH58Zk989Qvkq3AGuoVKKmdy4">
            <a:extLst>
              <a:ext uri="{FF2B5EF4-FFF2-40B4-BE49-F238E27FC236}">
                <a16:creationId xmlns:a16="http://schemas.microsoft.com/office/drawing/2014/main" id="{8A7A477E-E7EF-4595-BD36-5EDD17AC67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5" r="12157" b="-1"/>
          <a:stretch/>
        </p:blipFill>
        <p:spPr bwMode="auto"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53E51-43DD-4CF9-9BA9-2980FC088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Quads:</a:t>
            </a:r>
          </a:p>
          <a:p>
            <a:r>
              <a:rPr lang="en-US" sz="2000">
                <a:solidFill>
                  <a:srgbClr val="000000"/>
                </a:solidFill>
                <a:hlinkClick r:id="rId4"/>
              </a:rPr>
              <a:t>https://www.biologycorner.com/anatomy/muscles/legs/front_legs.html</a:t>
            </a:r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Hamstrings</a:t>
            </a:r>
          </a:p>
          <a:p>
            <a:r>
              <a:rPr lang="en-US" sz="2000">
                <a:solidFill>
                  <a:srgbClr val="000000"/>
                </a:solidFill>
                <a:hlinkClick r:id="rId5"/>
              </a:rPr>
              <a:t>https://www.biologycorner.com/anatomy/muscles/legs/back_legs.html</a:t>
            </a:r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6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2E9F69-A451-4C02-9F18-BF9E7DE1E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Arms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Sign Language">
            <a:extLst>
              <a:ext uri="{FF2B5EF4-FFF2-40B4-BE49-F238E27FC236}">
                <a16:creationId xmlns:a16="http://schemas.microsoft.com/office/drawing/2014/main" id="{677B2062-2C27-486F-9212-9E74105B81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72D21-3555-42AB-AAD9-BBD2CEDA4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Extensors:</a:t>
            </a:r>
          </a:p>
          <a:p>
            <a:pPr lvl="1"/>
            <a:r>
              <a:rPr lang="en-US" sz="2000">
                <a:solidFill>
                  <a:srgbClr val="000000"/>
                </a:solidFill>
                <a:hlinkClick r:id="rId5"/>
              </a:rPr>
              <a:t>https://www.biologycorner.com/anatomy/muscles/arms/top_arm.html</a:t>
            </a:r>
            <a:endParaRPr lang="en-US" sz="2000">
              <a:solidFill>
                <a:srgbClr val="000000"/>
              </a:solidFill>
            </a:endParaRPr>
          </a:p>
          <a:p>
            <a:pPr lvl="1"/>
            <a:endParaRPr lang="en-US" sz="2000">
              <a:solidFill>
                <a:srgbClr val="000000"/>
              </a:solidFill>
            </a:endParaRPr>
          </a:p>
          <a:p>
            <a:pPr lvl="1"/>
            <a:endParaRPr lang="en-US" sz="2000">
              <a:solidFill>
                <a:srgbClr val="000000"/>
              </a:solidFill>
            </a:endParaRPr>
          </a:p>
          <a:p>
            <a:r>
              <a:rPr lang="en-US" sz="2000">
                <a:solidFill>
                  <a:srgbClr val="000000"/>
                </a:solidFill>
              </a:rPr>
              <a:t>Flexors:</a:t>
            </a:r>
          </a:p>
          <a:p>
            <a:pPr lvl="1"/>
            <a:r>
              <a:rPr lang="en-US" sz="2000">
                <a:solidFill>
                  <a:srgbClr val="000000"/>
                </a:solidFill>
                <a:hlinkClick r:id="rId6"/>
              </a:rPr>
              <a:t>https://www.biologycorner.com/anatomy/muscles/arms/bottom_arm.html</a:t>
            </a:r>
            <a:endParaRPr lang="en-US" sz="2000">
              <a:solidFill>
                <a:srgbClr val="000000"/>
              </a:solidFill>
            </a:endParaRPr>
          </a:p>
          <a:p>
            <a:pPr lvl="1"/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7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Muscle Labeling</vt:lpstr>
      <vt:lpstr>Head/Neck</vt:lpstr>
      <vt:lpstr>Back</vt:lpstr>
      <vt:lpstr>Chest</vt:lpstr>
      <vt:lpstr>Legs</vt:lpstr>
      <vt:lpstr>Arms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Labeling</dc:title>
  <dc:creator>Lyndsey Norton</dc:creator>
  <cp:lastModifiedBy>Lyndsey Norton</cp:lastModifiedBy>
  <cp:revision>1</cp:revision>
  <dcterms:created xsi:type="dcterms:W3CDTF">2019-01-02T14:42:56Z</dcterms:created>
  <dcterms:modified xsi:type="dcterms:W3CDTF">2019-01-02T14:43:18Z</dcterms:modified>
</cp:coreProperties>
</file>